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C40A"/>
    <a:srgbClr val="FF9900"/>
    <a:srgbClr val="EEC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59" d="100"/>
          <a:sy n="59" d="100"/>
        </p:scale>
        <p:origin x="-15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719231-20B6-45C1-8CA9-D90E8F4A0084}" type="datetimeFigureOut">
              <a:rPr lang="he-IL" smtClean="0"/>
              <a:t>כ"ז/ניסן/תש"פ</a:t>
            </a:fld>
            <a:endParaRPr lang="he-IL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1AA0A15-0438-4243-B2EA-ACFE059FE51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492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A0A15-0438-4243-B2EA-ACFE059FE511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8455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A0A15-0438-4243-B2EA-ACFE059FE511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26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28/08/1441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28/08/1441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28/08/1441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28/08/1441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28/08/1441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28/08/1441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28/08/1441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28/08/1441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28/08/1441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28/08/1441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28/08/1441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28/08/1441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GdwM_wfM58c&amp;feature=youtu.be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4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15316" y="332656"/>
            <a:ext cx="6992484" cy="46513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JO" sz="5400" dirty="0">
                <a:effectLst/>
                <a:latin typeface="Arial" pitchFamily="34" charset="0"/>
                <a:cs typeface="Arial" pitchFamily="34" charset="0"/>
              </a:rPr>
              <a:t>مرحبا ايها الطلاب الاعزاء كيف حالكم اتمنى ان </a:t>
            </a:r>
            <a:r>
              <a:rPr lang="ar-JO" sz="5400" dirty="0" err="1">
                <a:effectLst/>
                <a:latin typeface="Arial" pitchFamily="34" charset="0"/>
                <a:cs typeface="Arial" pitchFamily="34" charset="0"/>
              </a:rPr>
              <a:t>تكونو</a:t>
            </a:r>
            <a:r>
              <a:rPr lang="ar-JO" sz="5400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ar-JO" sz="5400" dirty="0" smtClean="0">
                <a:effectLst/>
                <a:latin typeface="Arial" pitchFamily="34" charset="0"/>
                <a:cs typeface="Arial" pitchFamily="34" charset="0"/>
              </a:rPr>
              <a:t>بخير</a:t>
            </a:r>
            <a:br>
              <a:rPr lang="ar-JO" sz="54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ar-JO" sz="5400" dirty="0" smtClean="0">
                <a:effectLst/>
                <a:latin typeface="Arial" pitchFamily="34" charset="0"/>
                <a:cs typeface="Arial" pitchFamily="34" charset="0"/>
              </a:rPr>
              <a:t>اليوم </a:t>
            </a:r>
            <a:r>
              <a:rPr lang="ar-JO" sz="5400" dirty="0">
                <a:effectLst/>
                <a:latin typeface="Arial" pitchFamily="34" charset="0"/>
                <a:cs typeface="Arial" pitchFamily="34" charset="0"/>
              </a:rPr>
              <a:t>سنتعلم </a:t>
            </a:r>
            <a:r>
              <a:rPr lang="ar-JO" sz="5400" dirty="0" smtClean="0">
                <a:effectLst/>
                <a:latin typeface="Arial" pitchFamily="34" charset="0"/>
                <a:cs typeface="Arial" pitchFamily="34" charset="0"/>
              </a:rPr>
              <a:t>في البيت درس </a:t>
            </a:r>
            <a:r>
              <a:rPr lang="ar-JO" sz="5400" dirty="0">
                <a:effectLst/>
                <a:latin typeface="Arial" pitchFamily="34" charset="0"/>
                <a:cs typeface="Arial" pitchFamily="34" charset="0"/>
              </a:rPr>
              <a:t>ممتع</a:t>
            </a:r>
            <a:endParaRPr lang="he-IL" sz="54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16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39404" y="1628800"/>
            <a:ext cx="7460988" cy="3384376"/>
          </a:xfrm>
        </p:spPr>
        <p:txBody>
          <a:bodyPr/>
          <a:lstStyle/>
          <a:p>
            <a:pPr marL="182880" indent="0" algn="r">
              <a:buNone/>
            </a:pPr>
            <a:r>
              <a:rPr lang="he-IL" b="0" dirty="0" smtClean="0">
                <a:effectLst/>
              </a:rPr>
              <a:t>  </a:t>
            </a:r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 rot="19724926">
            <a:off x="3406741" y="4221088"/>
            <a:ext cx="1071563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5724128" y="5445224"/>
            <a:ext cx="25922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400" dirty="0"/>
              <a:t>فكروا </a:t>
            </a:r>
            <a:r>
              <a:rPr lang="ar-JO" sz="2400" dirty="0" smtClean="0"/>
              <a:t>جيداً</a:t>
            </a:r>
            <a:r>
              <a:rPr lang="he-IL" sz="2400" dirty="0" smtClean="0"/>
              <a:t> </a:t>
            </a:r>
            <a:r>
              <a:rPr lang="he-IL" sz="2400" dirty="0" smtClean="0"/>
              <a:t>......</a:t>
            </a:r>
            <a:endParaRPr lang="he-IL" sz="2400" dirty="0"/>
          </a:p>
        </p:txBody>
      </p:sp>
      <p:sp>
        <p:nvSpPr>
          <p:cNvPr id="5" name="مستطيل 4"/>
          <p:cNvSpPr/>
          <p:nvPr/>
        </p:nvSpPr>
        <p:spPr>
          <a:xfrm>
            <a:off x="539552" y="1052737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4000" b="1" dirty="0" smtClean="0">
                <a:latin typeface="Arial" pitchFamily="34" charset="0"/>
                <a:cs typeface="Arial" pitchFamily="34" charset="0"/>
              </a:rPr>
              <a:t>حسناً</a:t>
            </a:r>
          </a:p>
          <a:p>
            <a:r>
              <a:rPr lang="ar-JO" sz="4000" b="1" dirty="0" smtClean="0">
                <a:latin typeface="Arial" pitchFamily="34" charset="0"/>
                <a:cs typeface="Arial" pitchFamily="34" charset="0"/>
              </a:rPr>
              <a:t>هل 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فكرتم في يوم كيف ممكن ان نوصف وجهنا بطريقه غير </a:t>
            </a:r>
            <a:r>
              <a:rPr lang="ar-JO" sz="4000" b="1" dirty="0" smtClean="0">
                <a:latin typeface="Arial" pitchFamily="34" charset="0"/>
                <a:cs typeface="Arial" pitchFamily="34" charset="0"/>
              </a:rPr>
              <a:t>الرسم</a:t>
            </a:r>
            <a:endParaRPr lang="he-IL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44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28" y="-27384"/>
            <a:ext cx="9177028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شكل بيضاوي 3"/>
          <p:cNvSpPr/>
          <p:nvPr/>
        </p:nvSpPr>
        <p:spPr>
          <a:xfrm>
            <a:off x="2977154" y="1670738"/>
            <a:ext cx="3384376" cy="4248472"/>
          </a:xfrm>
          <a:prstGeom prst="ellipse">
            <a:avLst/>
          </a:prstGeom>
          <a:solidFill>
            <a:srgbClr val="F0C40A"/>
          </a:solidFill>
          <a:ln>
            <a:solidFill>
              <a:srgbClr val="EEC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43808" y="1562726"/>
            <a:ext cx="4320480" cy="4464496"/>
          </a:xfrm>
        </p:spPr>
        <p:txBody>
          <a:bodyPr/>
          <a:lstStyle/>
          <a:p>
            <a:pPr marL="0" indent="0" algn="ctr">
              <a:buNone/>
            </a:pPr>
            <a:r>
              <a:rPr lang="ar-JO" sz="4400" dirty="0">
                <a:effectLst/>
                <a:latin typeface="Arial" pitchFamily="34" charset="0"/>
                <a:cs typeface="Arial" pitchFamily="34" charset="0"/>
              </a:rPr>
              <a:t>فنان باسم فيبان هو يعمل على تكنيك </a:t>
            </a:r>
            <a:r>
              <a:rPr lang="ar-JO" sz="4400" dirty="0" err="1">
                <a:effectLst/>
                <a:latin typeface="Arial" pitchFamily="34" charset="0"/>
                <a:cs typeface="Arial" pitchFamily="34" charset="0"/>
              </a:rPr>
              <a:t>الكولاج</a:t>
            </a:r>
            <a:r>
              <a:rPr lang="ar-JO" sz="4400" dirty="0">
                <a:effectLst/>
                <a:latin typeface="Arial" pitchFamily="34" charset="0"/>
                <a:cs typeface="Arial" pitchFamily="34" charset="0"/>
              </a:rPr>
              <a:t> وهو عباره عن تركيب ادوات من المنزل ويوصف وجهه على هذا الاساس</a:t>
            </a:r>
            <a:endParaRPr lang="he-IL" sz="44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65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52928" cy="1656184"/>
          </a:xfrm>
        </p:spPr>
        <p:txBody>
          <a:bodyPr/>
          <a:lstStyle/>
          <a:p>
            <a:pPr marL="0" indent="0">
              <a:buNone/>
            </a:pPr>
            <a:r>
              <a:rPr lang="ar-JO" dirty="0">
                <a:effectLst/>
                <a:latin typeface="Arial" pitchFamily="34" charset="0"/>
                <a:cs typeface="Arial" pitchFamily="34" charset="0"/>
              </a:rPr>
              <a:t>هيا بنا معاً نرى كيف يفعل ذلك هذا الفنان</a:t>
            </a:r>
            <a:endParaRPr lang="he-IL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23528" y="3105835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b="1" u="sng" dirty="0" smtClean="0">
                <a:hlinkClick r:id="rId2"/>
              </a:rPr>
              <a:t>فيديو</a:t>
            </a:r>
            <a:endParaRPr lang="en-US" b="1" u="sng" dirty="0" smtClean="0">
              <a:hlinkClick r:id="rId2"/>
            </a:endParaRPr>
          </a:p>
          <a:p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://www.youtube.com/watch?v=GdwM_wfM58c&amp;feature=youtu.be</a:t>
            </a:r>
            <a:r>
              <a:rPr lang="en-US" dirty="0"/>
              <a:t> 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941168"/>
            <a:ext cx="16525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קולאז׳ החיים עם האמן הבינלאומי חנוך פיבן – Talkhouse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" name="AutoShape 6" descr="קולאז׳ החיים עם האמן הבינלאומי חנוך פיבן – Talkhouse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8" descr="קולאז׳ החיים עם האמן הבינלאומי חנוך פיבן – Talkhouse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8714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37144" y="191778"/>
            <a:ext cx="8568952" cy="6666222"/>
          </a:xfrm>
        </p:spPr>
        <p:txBody>
          <a:bodyPr/>
          <a:lstStyle/>
          <a:p>
            <a:pPr marL="0" indent="0" fontAlgn="base">
              <a:buNone/>
            </a:pPr>
            <a:r>
              <a:rPr lang="ar-J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حسب رأيكم بماذا هو ركب الحواجب؟، </a:t>
            </a:r>
            <a:r>
              <a:rPr lang="ar-JO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ولماذا؟</a:t>
            </a:r>
            <a:br>
              <a:rPr lang="ar-JO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J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J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JO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JO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J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J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JO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JO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J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J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JO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JO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J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J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JO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لماذا </a:t>
            </a:r>
            <a:r>
              <a:rPr lang="ar-J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اختار ان يضع الموز ليوصف به انفه</a:t>
            </a:r>
            <a:r>
              <a:rPr lang="ar-JO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؟</a:t>
            </a:r>
            <a:br>
              <a:rPr lang="ar-JO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J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J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JO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JO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J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J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JO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فكرتم </a:t>
            </a:r>
            <a:r>
              <a:rPr lang="ar-J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لماذا ؟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e-IL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sz="3200" dirty="0"/>
          </a:p>
        </p:txBody>
      </p:sp>
      <p:sp>
        <p:nvSpPr>
          <p:cNvPr id="4" name="AutoShape 2" descr="קולאז׳ החיים עם האמן הבינלאומי חנוך פיבן – Talkhouse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5220072" cy="187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465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5736" y="47667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ar-JO" sz="4800" dirty="0">
                <a:latin typeface="Arial" pitchFamily="34" charset="0"/>
                <a:cs typeface="Arial" pitchFamily="34" charset="0"/>
              </a:rPr>
              <a:t>ميسي</a:t>
            </a:r>
            <a:r>
              <a:rPr lang="he-IL" dirty="0" smtClean="0"/>
              <a:t> </a:t>
            </a:r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1" r="19005" b="12382"/>
          <a:stretch/>
        </p:blipFill>
        <p:spPr bwMode="auto">
          <a:xfrm>
            <a:off x="323528" y="1878727"/>
            <a:ext cx="3265714" cy="266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3707904" y="2060848"/>
            <a:ext cx="5112568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000" dirty="0"/>
              <a:t>ا</a:t>
            </a:r>
            <a:r>
              <a:rPr lang="ar-JO" sz="3200" dirty="0">
                <a:latin typeface="Arial" pitchFamily="34" charset="0"/>
                <a:cs typeface="Arial" pitchFamily="34" charset="0"/>
              </a:rPr>
              <a:t>للاعب </a:t>
            </a:r>
            <a:r>
              <a:rPr lang="ar-JO" sz="3200" dirty="0" smtClean="0">
                <a:latin typeface="Arial" pitchFamily="34" charset="0"/>
                <a:cs typeface="Arial" pitchFamily="34" charset="0"/>
              </a:rPr>
              <a:t>ميسي</a:t>
            </a:r>
          </a:p>
          <a:p>
            <a:r>
              <a:rPr lang="ar-JO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JO" sz="3200" dirty="0">
                <a:latin typeface="Arial" pitchFamily="34" charset="0"/>
                <a:cs typeface="Arial" pitchFamily="34" charset="0"/>
              </a:rPr>
              <a:t>امامكم ميسي ماذا يمكن ان نضع </a:t>
            </a:r>
            <a:r>
              <a:rPr lang="ar-JO" sz="3200" dirty="0" err="1">
                <a:latin typeface="Arial" pitchFamily="34" charset="0"/>
                <a:cs typeface="Arial" pitchFamily="34" charset="0"/>
              </a:rPr>
              <a:t>شي</a:t>
            </a:r>
            <a:r>
              <a:rPr lang="ar-JO" sz="3200" dirty="0">
                <a:latin typeface="Arial" pitchFamily="34" charset="0"/>
                <a:cs typeface="Arial" pitchFamily="34" charset="0"/>
              </a:rPr>
              <a:t> مشابه </a:t>
            </a:r>
            <a:r>
              <a:rPr lang="ar-JO" sz="3200" dirty="0" err="1" smtClean="0">
                <a:latin typeface="Arial" pitchFamily="34" charset="0"/>
                <a:cs typeface="Arial" pitchFamily="34" charset="0"/>
              </a:rPr>
              <a:t>لانفه</a:t>
            </a:r>
            <a:r>
              <a:rPr lang="ar-JO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ar-JO" sz="3200" dirty="0" smtClean="0">
                <a:latin typeface="Arial" pitchFamily="34" charset="0"/>
                <a:cs typeface="Arial" pitchFamily="34" charset="0"/>
              </a:rPr>
              <a:t>حواجبه؟</a:t>
            </a:r>
          </a:p>
          <a:p>
            <a:r>
              <a:rPr lang="ar-JO" sz="3200" dirty="0" smtClean="0">
                <a:latin typeface="Arial" pitchFamily="34" charset="0"/>
                <a:cs typeface="Arial" pitchFamily="34" charset="0"/>
              </a:rPr>
              <a:t>الشعر </a:t>
            </a:r>
          </a:p>
          <a:p>
            <a:r>
              <a:rPr lang="ar-JO" sz="3200" dirty="0" smtClean="0">
                <a:latin typeface="Arial" pitchFamily="34" charset="0"/>
                <a:cs typeface="Arial" pitchFamily="34" charset="0"/>
              </a:rPr>
              <a:t>لماذا </a:t>
            </a:r>
            <a:r>
              <a:rPr lang="ar-JO" sz="3200" dirty="0">
                <a:latin typeface="Arial" pitchFamily="34" charset="0"/>
                <a:cs typeface="Arial" pitchFamily="34" charset="0"/>
              </a:rPr>
              <a:t>يلائم</a:t>
            </a:r>
            <a:r>
              <a:rPr lang="ar-JO" sz="3200" dirty="0" smtClean="0">
                <a:latin typeface="Arial" pitchFamily="34" charset="0"/>
                <a:cs typeface="Arial" pitchFamily="34" charset="0"/>
              </a:rPr>
              <a:t>؟</a:t>
            </a:r>
          </a:p>
          <a:p>
            <a:r>
              <a:rPr lang="ar-JO" sz="3200" dirty="0" smtClean="0">
                <a:latin typeface="Arial" pitchFamily="34" charset="0"/>
                <a:cs typeface="Arial" pitchFamily="34" charset="0"/>
              </a:rPr>
              <a:t>الاسنان؟</a:t>
            </a:r>
          </a:p>
          <a:p>
            <a:r>
              <a:rPr lang="ar-JO" sz="3200" dirty="0" smtClean="0">
                <a:latin typeface="Arial" pitchFamily="34" charset="0"/>
                <a:cs typeface="Arial" pitchFamily="34" charset="0"/>
              </a:rPr>
              <a:t>كيف </a:t>
            </a:r>
            <a:r>
              <a:rPr lang="ar-JO" sz="3200" dirty="0">
                <a:latin typeface="Arial" pitchFamily="34" charset="0"/>
                <a:cs typeface="Arial" pitchFamily="34" charset="0"/>
              </a:rPr>
              <a:t>يمكن لصق </a:t>
            </a:r>
            <a:r>
              <a:rPr lang="ar-JO" sz="3200" dirty="0" err="1">
                <a:latin typeface="Arial" pitchFamily="34" charset="0"/>
                <a:cs typeface="Arial" pitchFamily="34" charset="0"/>
              </a:rPr>
              <a:t>شيئ</a:t>
            </a:r>
            <a:r>
              <a:rPr lang="ar-JO" sz="3200" dirty="0">
                <a:latin typeface="Arial" pitchFamily="34" charset="0"/>
                <a:cs typeface="Arial" pitchFamily="34" charset="0"/>
              </a:rPr>
              <a:t> مشابه لجبينه الذي بشكل المربع</a:t>
            </a:r>
            <a:endParaRPr lang="he-I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083" y="618661"/>
            <a:ext cx="762447" cy="75529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432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68952" cy="3168352"/>
          </a:xfrm>
        </p:spPr>
        <p:txBody>
          <a:bodyPr/>
          <a:lstStyle/>
          <a:p>
            <a:pPr marL="0" indent="0">
              <a:buNone/>
            </a:pPr>
            <a:r>
              <a:rPr lang="ar-JO" sz="4400" dirty="0">
                <a:effectLst/>
                <a:latin typeface="Arial" pitchFamily="34" charset="0"/>
                <a:cs typeface="Arial" pitchFamily="34" charset="0"/>
              </a:rPr>
              <a:t>اليوم سوف نعمل على وجهنا من </a:t>
            </a:r>
            <a:r>
              <a:rPr lang="ar-JO" sz="4400" dirty="0" smtClean="0">
                <a:effectLst/>
                <a:latin typeface="Arial" pitchFamily="34" charset="0"/>
                <a:cs typeface="Arial" pitchFamily="34" charset="0"/>
              </a:rPr>
              <a:t>الادوات </a:t>
            </a:r>
            <a:r>
              <a:rPr lang="ar-JO" sz="4400" dirty="0">
                <a:effectLst/>
                <a:latin typeface="Arial" pitchFamily="34" charset="0"/>
                <a:cs typeface="Arial" pitchFamily="34" charset="0"/>
              </a:rPr>
              <a:t>التي في </a:t>
            </a:r>
            <a:r>
              <a:rPr lang="ar-JO" sz="4400" dirty="0" smtClean="0">
                <a:effectLst/>
                <a:latin typeface="Arial" pitchFamily="34" charset="0"/>
                <a:cs typeface="Arial" pitchFamily="34" charset="0"/>
              </a:rPr>
              <a:t>البيت تعلمتم </a:t>
            </a:r>
            <a:r>
              <a:rPr lang="ar-JO" sz="4400" dirty="0">
                <a:effectLst/>
                <a:latin typeface="Arial" pitchFamily="34" charset="0"/>
                <a:cs typeface="Arial" pitchFamily="34" charset="0"/>
              </a:rPr>
              <a:t>معاً تكنيك جديد وهو التركيب ادوات من البيت ممكن لصق اوراق تشكل وجهكم او ترتيب ادوات ووضعها فقط</a:t>
            </a:r>
            <a:endParaRPr lang="he-IL" sz="44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91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12711" cy="1296144"/>
          </a:xfrm>
        </p:spPr>
        <p:txBody>
          <a:bodyPr/>
          <a:lstStyle/>
          <a:p>
            <a:pPr marL="0" indent="0">
              <a:buNone/>
            </a:pPr>
            <a:r>
              <a:rPr lang="ar-JO" dirty="0">
                <a:effectLst/>
              </a:rPr>
              <a:t>خطوات العمل:</a:t>
            </a:r>
            <a:endParaRPr lang="he-IL" dirty="0">
              <a:effectLst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51520" y="1412777"/>
            <a:ext cx="86409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>
                <a:latin typeface="David" pitchFamily="34" charset="-79"/>
                <a:cs typeface="David" pitchFamily="34" charset="-79"/>
              </a:rPr>
              <a:t> </a:t>
            </a:r>
            <a:r>
              <a:rPr lang="ar-JO" sz="2800" dirty="0">
                <a:latin typeface="David" pitchFamily="34" charset="-79"/>
                <a:cs typeface="David" pitchFamily="34" charset="-79"/>
              </a:rPr>
              <a:t>1. تصوير وجهك على الهاتف حتى تتمكن من رؤية وجهك أثناء العمل.</a:t>
            </a:r>
          </a:p>
          <a:p>
            <a:pPr>
              <a:lnSpc>
                <a:spcPct val="150000"/>
              </a:lnSpc>
            </a:pPr>
            <a:r>
              <a:rPr lang="ar-JO" sz="2800" dirty="0">
                <a:latin typeface="David" pitchFamily="34" charset="-79"/>
                <a:cs typeface="David" pitchFamily="34" charset="-79"/>
              </a:rPr>
              <a:t>2. ضع الصورة أمامك ، ألق نظرة فاحصة عليها. فكر في شيء مثل أنفك وعينك ...</a:t>
            </a:r>
          </a:p>
          <a:p>
            <a:pPr>
              <a:lnSpc>
                <a:spcPct val="150000"/>
              </a:lnSpc>
            </a:pPr>
            <a:r>
              <a:rPr lang="ar-JO" sz="2800" dirty="0">
                <a:latin typeface="David" pitchFamily="34" charset="-79"/>
                <a:cs typeface="David" pitchFamily="34" charset="-79"/>
              </a:rPr>
              <a:t>3. ثم ابحث عن الأشياء التي يمكنك وصف وجهك فيها ، يمكنك إضافة قصاصات من الصفحات.</a:t>
            </a:r>
          </a:p>
          <a:p>
            <a:pPr>
              <a:lnSpc>
                <a:spcPct val="150000"/>
              </a:lnSpc>
            </a:pPr>
            <a:r>
              <a:rPr lang="ar-JO" sz="2800" dirty="0">
                <a:latin typeface="David" pitchFamily="34" charset="-79"/>
                <a:cs typeface="David" pitchFamily="34" charset="-79"/>
              </a:rPr>
              <a:t>4. قم بتجميع الأشياء لتناسب شكل وجهك ، وأنف فمك.</a:t>
            </a:r>
            <a:endParaRPr lang="he-IL" sz="2800" dirty="0">
              <a:latin typeface="David" pitchFamily="34" charset="-79"/>
              <a:cs typeface="David" pitchFamily="34" charset="-79"/>
            </a:endParaRPr>
          </a:p>
          <a:p>
            <a:endParaRPr lang="he-IL" sz="2400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57995655"/>
      </p:ext>
    </p:extLst>
  </p:cSld>
  <p:clrMapOvr>
    <a:masterClrMapping/>
  </p:clrMapOvr>
</p:sld>
</file>

<file path=ppt/theme/theme1.xml><?xml version="1.0" encoding="utf-8"?>
<a:theme xmlns:a="http://schemas.openxmlformats.org/drawingml/2006/main" name="دفق الهواء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دفق الهوا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ق الهوا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159</TotalTime>
  <Words>133</Words>
  <Application>Microsoft Office PowerPoint</Application>
  <PresentationFormat>عرض على الشاشة (3:4)‏</PresentationFormat>
  <Paragraphs>26</Paragraphs>
  <Slides>8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دفق الهواء</vt:lpstr>
      <vt:lpstr>مرحبا ايها الطلاب الاعزاء كيف حالكم اتمنى ان تكونو بخير اليوم سنتعلم في البيت درس ممتع</vt:lpstr>
      <vt:lpstr>  </vt:lpstr>
      <vt:lpstr>فنان باسم فيبان هو يعمل على تكنيك الكولاج وهو عباره عن تركيب ادوات من المنزل ويوصف وجهه على هذا الاساس</vt:lpstr>
      <vt:lpstr>هيا بنا معاً نرى كيف يفعل ذلك هذا الفنان</vt:lpstr>
      <vt:lpstr>حسب رأيكم بماذا هو ركب الحواجب؟، ولماذا؟        لماذا اختار ان يضع الموز ليوصف به انفه؟    فكرتم لماذا ؟  </vt:lpstr>
      <vt:lpstr>ميسي </vt:lpstr>
      <vt:lpstr>اليوم سوف نعمل على وجهنا من الادوات التي في البيت تعلمتم معاً تكنيك جديد وهو التركيب ادوات من البيت ممكن لصق اوراق تشكل وجهكم او ترتيب ادوات ووضعها فقط</vt:lpstr>
      <vt:lpstr>خطوات العمل: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שלום לכם תלמידים, מה שלומכם אני מאחלת לכם עם המערך של היום הרבה הנאה. היום נעשה את האמנות בבית שלנו</dc:title>
  <dc:creator>alaa</dc:creator>
  <cp:lastModifiedBy>alaa</cp:lastModifiedBy>
  <cp:revision>14</cp:revision>
  <dcterms:created xsi:type="dcterms:W3CDTF">2020-04-15T15:48:23Z</dcterms:created>
  <dcterms:modified xsi:type="dcterms:W3CDTF">2020-04-21T20:58:53Z</dcterms:modified>
</cp:coreProperties>
</file>