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2" r:id="rId4"/>
    <p:sldId id="271" r:id="rId5"/>
    <p:sldId id="273" r:id="rId6"/>
    <p:sldId id="258" r:id="rId7"/>
    <p:sldId id="274" r:id="rId8"/>
    <p:sldId id="275" r:id="rId9"/>
    <p:sldId id="276" r:id="rId10"/>
    <p:sldId id="259" r:id="rId11"/>
    <p:sldId id="277" r:id="rId12"/>
    <p:sldId id="278" r:id="rId13"/>
    <p:sldId id="279" r:id="rId14"/>
    <p:sldId id="260" r:id="rId15"/>
    <p:sldId id="280" r:id="rId16"/>
    <p:sldId id="281" r:id="rId17"/>
    <p:sldId id="282" r:id="rId18"/>
    <p:sldId id="261" r:id="rId19"/>
    <p:sldId id="283" r:id="rId20"/>
    <p:sldId id="284" r:id="rId21"/>
    <p:sldId id="285" r:id="rId22"/>
    <p:sldId id="262" r:id="rId23"/>
    <p:sldId id="289" r:id="rId24"/>
    <p:sldId id="290" r:id="rId25"/>
    <p:sldId id="291" r:id="rId26"/>
    <p:sldId id="263" r:id="rId27"/>
    <p:sldId id="292" r:id="rId28"/>
    <p:sldId id="293" r:id="rId29"/>
    <p:sldId id="294" r:id="rId30"/>
    <p:sldId id="264" r:id="rId31"/>
    <p:sldId id="295" r:id="rId32"/>
    <p:sldId id="296" r:id="rId33"/>
    <p:sldId id="297" r:id="rId34"/>
    <p:sldId id="265" r:id="rId35"/>
    <p:sldId id="298" r:id="rId36"/>
    <p:sldId id="299" r:id="rId37"/>
    <p:sldId id="300" r:id="rId38"/>
    <p:sldId id="266" r:id="rId39"/>
    <p:sldId id="301" r:id="rId40"/>
    <p:sldId id="302" r:id="rId41"/>
    <p:sldId id="303" r:id="rId42"/>
    <p:sldId id="267" r:id="rId43"/>
    <p:sldId id="304" r:id="rId44"/>
    <p:sldId id="305" r:id="rId45"/>
    <p:sldId id="306" r:id="rId46"/>
    <p:sldId id="268" r:id="rId47"/>
    <p:sldId id="307" r:id="rId48"/>
    <p:sldId id="308" r:id="rId49"/>
    <p:sldId id="309" r:id="rId50"/>
    <p:sldId id="269" r:id="rId51"/>
    <p:sldId id="310" r:id="rId52"/>
    <p:sldId id="311" r:id="rId53"/>
    <p:sldId id="312" r:id="rId54"/>
    <p:sldId id="270" r:id="rId55"/>
    <p:sldId id="313" r:id="rId56"/>
    <p:sldId id="314" r:id="rId57"/>
    <p:sldId id="315" r:id="rId58"/>
    <p:sldId id="316" r:id="rId5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59" autoAdjust="0"/>
    <p:restoredTop sz="9457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3743E"/>
            </a:gs>
            <a:gs pos="100000">
              <a:srgbClr val="F8FB85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FD43D-57C4-4B62-935D-873294118098}" type="datetimeFigureOut">
              <a:rPr lang="he-IL" smtClean="0"/>
              <a:pPr/>
              <a:t>י"ד/אדר/תש"ף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E042B-8760-47F1-9AD7-9A092E86BE9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slide" Target="slide12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slide" Target="slide11.xml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slide" Target="slide15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slide" Target="slide16.xml"/><Relationship Id="rId9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slide" Target="slide20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slide" Target="slide19.xml"/><Relationship Id="rId9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4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slide" Target="slide3.xml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slide" Target="slide24.xml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6.wmf"/><Relationship Id="rId4" Type="http://schemas.openxmlformats.org/officeDocument/2006/relationships/slide" Target="slide23.xml"/><Relationship Id="rId9" Type="http://schemas.openxmlformats.org/officeDocument/2006/relationships/oleObject" Target="../embeddings/oleObject2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slide" Target="slide27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slide" Target="slide28.xml"/><Relationship Id="rId9" Type="http://schemas.openxmlformats.org/officeDocument/2006/relationships/oleObject" Target="../embeddings/oleObject2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slide" Target="slide31.xml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slide" Target="slide32.xml"/><Relationship Id="rId9" Type="http://schemas.openxmlformats.org/officeDocument/2006/relationships/oleObject" Target="../embeddings/oleObject3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slide" Target="slide35.xml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8.wmf"/><Relationship Id="rId4" Type="http://schemas.openxmlformats.org/officeDocument/2006/relationships/slide" Target="slide36.xml"/><Relationship Id="rId9" Type="http://schemas.openxmlformats.org/officeDocument/2006/relationships/oleObject" Target="../embeddings/oleObject3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slide" Target="slide38.xml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2.wmf"/><Relationship Id="rId4" Type="http://schemas.openxmlformats.org/officeDocument/2006/relationships/slide" Target="slide40.xml"/><Relationship Id="rId9" Type="http://schemas.openxmlformats.org/officeDocument/2006/relationships/oleObject" Target="../embeddings/oleObject39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slide" Target="slide44.xml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4" Type="http://schemas.openxmlformats.org/officeDocument/2006/relationships/slide" Target="slide43.xml"/><Relationship Id="rId9" Type="http://schemas.openxmlformats.org/officeDocument/2006/relationships/oleObject" Target="../embeddings/oleObject4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slide" Target="slide47.xml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slide" Target="slide48.xml"/><Relationship Id="rId9" Type="http://schemas.openxmlformats.org/officeDocument/2006/relationships/oleObject" Target="../embeddings/oleObject47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slide" Target="slide52.xml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4.wmf"/><Relationship Id="rId4" Type="http://schemas.openxmlformats.org/officeDocument/2006/relationships/slide" Target="slide51.xml"/><Relationship Id="rId9" Type="http://schemas.openxmlformats.org/officeDocument/2006/relationships/oleObject" Target="../embeddings/oleObject51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slide" Target="slide56.xml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8.wmf"/><Relationship Id="rId4" Type="http://schemas.openxmlformats.org/officeDocument/2006/relationships/slide" Target="slide55.xml"/><Relationship Id="rId9" Type="http://schemas.openxmlformats.org/officeDocument/2006/relationships/oleObject" Target="../embeddings/oleObject55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6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42.xml"/><Relationship Id="rId17" Type="http://schemas.openxmlformats.org/officeDocument/2006/relationships/image" Target="../media/image1.gif"/><Relationship Id="rId2" Type="http://schemas.openxmlformats.org/officeDocument/2006/relationships/slide" Target="slide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8.xml"/><Relationship Id="rId5" Type="http://schemas.openxmlformats.org/officeDocument/2006/relationships/slide" Target="slide22.xml"/><Relationship Id="rId15" Type="http://schemas.openxmlformats.org/officeDocument/2006/relationships/slide" Target="slide54.xml"/><Relationship Id="rId10" Type="http://schemas.openxmlformats.org/officeDocument/2006/relationships/slide" Target="slide34.xml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50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" Target="slide8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4" Type="http://schemas.openxmlformats.org/officeDocument/2006/relationships/slide" Target="slide7.xml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42.xml"/><Relationship Id="rId3" Type="http://schemas.openxmlformats.org/officeDocument/2006/relationships/slide" Target="slide18.xml"/><Relationship Id="rId7" Type="http://schemas.openxmlformats.org/officeDocument/2006/relationships/slide" Target="slide26.xml"/><Relationship Id="rId12" Type="http://schemas.openxmlformats.org/officeDocument/2006/relationships/slide" Target="slide38.xml"/><Relationship Id="rId17" Type="http://schemas.openxmlformats.org/officeDocument/2006/relationships/image" Target="../media/image2.png"/><Relationship Id="rId2" Type="http://schemas.openxmlformats.org/officeDocument/2006/relationships/slide" Target="slide30.xml"/><Relationship Id="rId16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34.xml"/><Relationship Id="rId5" Type="http://schemas.openxmlformats.org/officeDocument/2006/relationships/slide" Target="slide22.xml"/><Relationship Id="rId15" Type="http://schemas.openxmlformats.org/officeDocument/2006/relationships/slide" Target="slide50.xml"/><Relationship Id="rId10" Type="http://schemas.openxmlformats.org/officeDocument/2006/relationships/image" Target="../media/image1.gif"/><Relationship Id="rId4" Type="http://schemas.openxmlformats.org/officeDocument/2006/relationships/slide" Target="slide10.xml"/><Relationship Id="rId9" Type="http://schemas.openxmlformats.org/officeDocument/2006/relationships/slide" Target="slide6.xml"/><Relationship Id="rId14" Type="http://schemas.openxmlformats.org/officeDocument/2006/relationships/slide" Target="slide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00892" y="4786322"/>
            <a:ext cx="1643074" cy="1643074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00694" y="4286256"/>
            <a:ext cx="1571636" cy="117157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00958" y="214290"/>
            <a:ext cx="1301192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4092 L -0.28559 0.040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3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789865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835986"/>
              </p:ext>
            </p:extLst>
          </p:nvPr>
        </p:nvGraphicFramePr>
        <p:xfrm>
          <a:off x="3214688" y="1000125"/>
          <a:ext cx="3213100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معادلة" r:id="rId5" imgW="558720" imgH="393480" progId="Equation.3">
                  <p:embed/>
                </p:oleObj>
              </mc:Choice>
              <mc:Fallback>
                <p:oleObj name="معادلة" r:id="rId5" imgW="5587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1000125"/>
                        <a:ext cx="3213100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570038" y="4500563"/>
          <a:ext cx="9334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משוואה" r:id="rId7" imgW="241200" imgH="393480" progId="Equation.3">
                  <p:embed/>
                </p:oleObj>
              </mc:Choice>
              <mc:Fallback>
                <p:oleObj name="משוואה" r:id="rId7" imgW="241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4500563"/>
                        <a:ext cx="9334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322199"/>
              </p:ext>
            </p:extLst>
          </p:nvPr>
        </p:nvGraphicFramePr>
        <p:xfrm>
          <a:off x="4579938" y="5189538"/>
          <a:ext cx="3429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معادلة" r:id="rId9" imgW="88560" imgH="164880" progId="Equation.3">
                  <p:embed/>
                </p:oleObj>
              </mc:Choice>
              <mc:Fallback>
                <p:oleObj name="معادلة" r:id="rId9" imgW="8856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5189538"/>
                        <a:ext cx="3429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516960"/>
              </p:ext>
            </p:extLst>
          </p:nvPr>
        </p:nvGraphicFramePr>
        <p:xfrm>
          <a:off x="6642100" y="4357688"/>
          <a:ext cx="93186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معادلة" r:id="rId11" imgW="241200" imgH="393480" progId="Equation.3">
                  <p:embed/>
                </p:oleObj>
              </mc:Choice>
              <mc:Fallback>
                <p:oleObj name="معادلة" r:id="rId11" imgW="241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4357688"/>
                        <a:ext cx="931863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197338">
            <a:off x="462798" y="4902430"/>
            <a:ext cx="1722538" cy="1722538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00694" y="4357694"/>
            <a:ext cx="157163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85884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36645" y="214290"/>
            <a:ext cx="1607355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52601E-6 L 0.00225 -0.22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840367"/>
              </p:ext>
            </p:extLst>
          </p:nvPr>
        </p:nvGraphicFramePr>
        <p:xfrm>
          <a:off x="3433763" y="1000125"/>
          <a:ext cx="277653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معادلة" r:id="rId5" imgW="482400" imgH="393480" progId="Equation.3">
                  <p:embed/>
                </p:oleObj>
              </mc:Choice>
              <mc:Fallback>
                <p:oleObj name="معادلة" r:id="rId5" imgW="4824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1000125"/>
                        <a:ext cx="277653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488434"/>
              </p:ext>
            </p:extLst>
          </p:nvPr>
        </p:nvGraphicFramePr>
        <p:xfrm>
          <a:off x="1593850" y="4500563"/>
          <a:ext cx="8842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معادلة" r:id="rId7" imgW="228600" imgH="393480" progId="Equation.3">
                  <p:embed/>
                </p:oleObj>
              </mc:Choice>
              <mc:Fallback>
                <p:oleObj name="معادلة" r:id="rId7" imgW="2286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500563"/>
                        <a:ext cx="884238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59275" y="4572000"/>
          <a:ext cx="78422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משוואה" r:id="rId9" imgW="203040" imgH="660240" progId="Equation.3">
                  <p:embed/>
                </p:oleObj>
              </mc:Choice>
              <mc:Fallback>
                <p:oleObj name="משוואה" r:id="rId9" imgW="20304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275" y="4572000"/>
                        <a:ext cx="784225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716713" y="4357688"/>
          <a:ext cx="7842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משוואה" r:id="rId11" imgW="203040" imgH="393480" progId="Equation.3">
                  <p:embed/>
                </p:oleObj>
              </mc:Choice>
              <mc:Fallback>
                <p:oleObj name="משוואה" r:id="rId11" imgW="2030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713" y="4357688"/>
                        <a:ext cx="7842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214282" y="3357562"/>
            <a:ext cx="1738306" cy="1619248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00198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 flipV="1">
            <a:off x="1571604" y="2643181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36645" y="214290"/>
            <a:ext cx="1607355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3237E-6 L 0.17534 -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3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492832"/>
              </p:ext>
            </p:extLst>
          </p:nvPr>
        </p:nvGraphicFramePr>
        <p:xfrm>
          <a:off x="3579813" y="1000125"/>
          <a:ext cx="248443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معادلة" r:id="rId5" imgW="431640" imgH="393480" progId="Equation.3">
                  <p:embed/>
                </p:oleObj>
              </mc:Choice>
              <mc:Fallback>
                <p:oleObj name="معادلة" r:id="rId5" imgW="4316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3" y="1000125"/>
                        <a:ext cx="248443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734486"/>
              </p:ext>
            </p:extLst>
          </p:nvPr>
        </p:nvGraphicFramePr>
        <p:xfrm>
          <a:off x="1643063" y="4500563"/>
          <a:ext cx="78581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معادلة" r:id="rId7" imgW="203040" imgH="393480" progId="Equation.3">
                  <p:embed/>
                </p:oleObj>
              </mc:Choice>
              <mc:Fallback>
                <p:oleObj name="معادلة" r:id="rId7" imgW="203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500563"/>
                        <a:ext cx="785812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081559"/>
              </p:ext>
            </p:extLst>
          </p:nvPr>
        </p:nvGraphicFramePr>
        <p:xfrm>
          <a:off x="4457700" y="4572000"/>
          <a:ext cx="58737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معادلة" r:id="rId9" imgW="152280" imgH="660240" progId="Equation.3">
                  <p:embed/>
                </p:oleObj>
              </mc:Choice>
              <mc:Fallback>
                <p:oleObj name="معادلة" r:id="rId9" imgW="15228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4572000"/>
                        <a:ext cx="587375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858557"/>
              </p:ext>
            </p:extLst>
          </p:nvPr>
        </p:nvGraphicFramePr>
        <p:xfrm>
          <a:off x="6716713" y="4357688"/>
          <a:ext cx="7842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معادلة" r:id="rId11" imgW="203040" imgH="393480" progId="Equation.3">
                  <p:embed/>
                </p:oleObj>
              </mc:Choice>
              <mc:Fallback>
                <p:oleObj name="معادلة" r:id="rId11" imgW="2030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713" y="4357688"/>
                        <a:ext cx="7842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3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601467"/>
              </p:ext>
            </p:extLst>
          </p:nvPr>
        </p:nvGraphicFramePr>
        <p:xfrm>
          <a:off x="3287713" y="1000125"/>
          <a:ext cx="306863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معادلة" r:id="rId5" imgW="533160" imgH="393480" progId="Equation.3">
                  <p:embed/>
                </p:oleObj>
              </mc:Choice>
              <mc:Fallback>
                <p:oleObj name="معادلة" r:id="rId5" imgW="533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3" y="1000125"/>
                        <a:ext cx="306863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089752"/>
              </p:ext>
            </p:extLst>
          </p:nvPr>
        </p:nvGraphicFramePr>
        <p:xfrm>
          <a:off x="1643063" y="4500563"/>
          <a:ext cx="78581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معادلة" r:id="rId7" imgW="203040" imgH="393480" progId="Equation.3">
                  <p:embed/>
                </p:oleObj>
              </mc:Choice>
              <mc:Fallback>
                <p:oleObj name="معادلة" r:id="rId7" imgW="203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500563"/>
                        <a:ext cx="785812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744112"/>
              </p:ext>
            </p:extLst>
          </p:nvPr>
        </p:nvGraphicFramePr>
        <p:xfrm>
          <a:off x="4333875" y="4572000"/>
          <a:ext cx="833438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معادلة" r:id="rId9" imgW="215640" imgH="660240" progId="Equation.3">
                  <p:embed/>
                </p:oleObj>
              </mc:Choice>
              <mc:Fallback>
                <p:oleObj name="معادلة" r:id="rId9" imgW="21564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4572000"/>
                        <a:ext cx="833438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859105"/>
              </p:ext>
            </p:extLst>
          </p:nvPr>
        </p:nvGraphicFramePr>
        <p:xfrm>
          <a:off x="6691313" y="4357688"/>
          <a:ext cx="835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معادلة" r:id="rId11" imgW="215640" imgH="393480" progId="Equation.3">
                  <p:embed/>
                </p:oleObj>
              </mc:Choice>
              <mc:Fallback>
                <p:oleObj name="معادلة" r:id="rId11" imgW="2156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4357688"/>
                        <a:ext cx="8350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AutoShape 7" descr="http://www.heathersanimations.com/bees/171.gif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1857356" y="3071810"/>
            <a:ext cx="1666900" cy="1905000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42876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36645" y="214290"/>
            <a:ext cx="1607355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2011 L 0.22239 0.018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3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852926"/>
              </p:ext>
            </p:extLst>
          </p:nvPr>
        </p:nvGraphicFramePr>
        <p:xfrm>
          <a:off x="3360738" y="1000125"/>
          <a:ext cx="292258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معادلة" r:id="rId5" imgW="507960" imgH="393480" progId="Equation.3">
                  <p:embed/>
                </p:oleObj>
              </mc:Choice>
              <mc:Fallback>
                <p:oleObj name="معادلة" r:id="rId5" imgW="5079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738" y="1000125"/>
                        <a:ext cx="292258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267938"/>
              </p:ext>
            </p:extLst>
          </p:nvPr>
        </p:nvGraphicFramePr>
        <p:xfrm>
          <a:off x="1568450" y="4500563"/>
          <a:ext cx="9350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معادلة" r:id="rId7" imgW="241200" imgH="393480" progId="Equation.3">
                  <p:embed/>
                </p:oleObj>
              </mc:Choice>
              <mc:Fallback>
                <p:oleObj name="معادلة" r:id="rId7" imgW="241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4500563"/>
                        <a:ext cx="935038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193930"/>
              </p:ext>
            </p:extLst>
          </p:nvPr>
        </p:nvGraphicFramePr>
        <p:xfrm>
          <a:off x="4286250" y="4572000"/>
          <a:ext cx="931863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معادلة" r:id="rId9" imgW="241200" imgH="660240" progId="Equation.3">
                  <p:embed/>
                </p:oleObj>
              </mc:Choice>
              <mc:Fallback>
                <p:oleObj name="معادلة" r:id="rId9" imgW="24120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4572000"/>
                        <a:ext cx="931863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813550" y="4357688"/>
          <a:ext cx="58896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משוואה" r:id="rId11" imgW="152280" imgH="393480" progId="Equation.3">
                  <p:embed/>
                </p:oleObj>
              </mc:Choice>
              <mc:Fallback>
                <p:oleObj name="משוואה" r:id="rId11" imgW="1522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4357688"/>
                        <a:ext cx="588963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4214810" y="3143248"/>
            <a:ext cx="1595462" cy="1905000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36645" y="214290"/>
            <a:ext cx="1607355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5434E-6 L 0.22049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9" y="4324637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8252" y="4671620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714319"/>
              </p:ext>
            </p:extLst>
          </p:nvPr>
        </p:nvGraphicFramePr>
        <p:xfrm>
          <a:off x="3105150" y="1000125"/>
          <a:ext cx="3433763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معادلة" r:id="rId5" imgW="596880" imgH="393480" progId="Equation.3">
                  <p:embed/>
                </p:oleObj>
              </mc:Choice>
              <mc:Fallback>
                <p:oleObj name="معادلة" r:id="rId5" imgW="5968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1000125"/>
                        <a:ext cx="3433763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724901"/>
              </p:ext>
            </p:extLst>
          </p:nvPr>
        </p:nvGraphicFramePr>
        <p:xfrm>
          <a:off x="1593850" y="4500563"/>
          <a:ext cx="8842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معادلة" r:id="rId7" imgW="228600" imgH="393480" progId="Equation.3">
                  <p:embed/>
                </p:oleObj>
              </mc:Choice>
              <mc:Fallback>
                <p:oleObj name="معادلة" r:id="rId7" imgW="2286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500563"/>
                        <a:ext cx="884238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11638" y="4572000"/>
          <a:ext cx="1079500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משוואה" r:id="rId9" imgW="279360" imgH="660240" progId="Equation.3">
                  <p:embed/>
                </p:oleObj>
              </mc:Choice>
              <mc:Fallback>
                <p:oleObj name="משוואה" r:id="rId9" imgW="27936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4572000"/>
                        <a:ext cx="1079500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691313" y="4357688"/>
          <a:ext cx="835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משוואה" r:id="rId11" imgW="215640" imgH="393480" progId="Equation.3">
                  <p:embed/>
                </p:oleObj>
              </mc:Choice>
              <mc:Fallback>
                <p:oleObj name="משוואה" r:id="rId11" imgW="2156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4357688"/>
                        <a:ext cx="8350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6357950" y="2928934"/>
            <a:ext cx="1809776" cy="1905000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rot="10800000" flipV="1">
            <a:off x="3714744" y="2571744"/>
            <a:ext cx="1285884" cy="117157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85884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386148" y="257662"/>
            <a:ext cx="1301166" cy="121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0.00948 L -0.00591 -0.191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0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59275" y="4572000"/>
          <a:ext cx="78422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משוואה" r:id="rId5" imgW="203040" imgH="660240" progId="Equation.3">
                  <p:embed/>
                </p:oleObj>
              </mc:Choice>
              <mc:Fallback>
                <p:oleObj name="משוואה" r:id="rId5" imgW="20304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275" y="4572000"/>
                        <a:ext cx="784225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665913" y="4357688"/>
          <a:ext cx="8842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משוואה" r:id="rId7" imgW="228600" imgH="393480" progId="Equation.3">
                  <p:embed/>
                </p:oleObj>
              </mc:Choice>
              <mc:Fallback>
                <p:oleObj name="משוואה" r:id="rId7" imgW="2286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3" y="4357688"/>
                        <a:ext cx="884237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232284"/>
              </p:ext>
            </p:extLst>
          </p:nvPr>
        </p:nvGraphicFramePr>
        <p:xfrm>
          <a:off x="3255963" y="1071563"/>
          <a:ext cx="24161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معادلة" r:id="rId9" imgW="368280" imgH="393480" progId="Equation.3">
                  <p:embed/>
                </p:oleObj>
              </mc:Choice>
              <mc:Fallback>
                <p:oleObj name="معادلة" r:id="rId9" imgW="368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1071563"/>
                        <a:ext cx="241617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894318"/>
              </p:ext>
            </p:extLst>
          </p:nvPr>
        </p:nvGraphicFramePr>
        <p:xfrm>
          <a:off x="1622425" y="4357688"/>
          <a:ext cx="538163" cy="164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معادلة" r:id="rId11" imgW="139680" imgH="660240" progId="Equation.3">
                  <p:embed/>
                </p:oleObj>
              </mc:Choice>
              <mc:Fallback>
                <p:oleObj name="معادلة" r:id="rId11" imgW="139680" imgH="660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4357688"/>
                        <a:ext cx="538163" cy="164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00826" y="1285860"/>
            <a:ext cx="1905000" cy="1905000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42876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85884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286644" y="214290"/>
            <a:ext cx="1607355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3 0.02659 L -0.26788 0.037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568680"/>
              </p:ext>
            </p:extLst>
          </p:nvPr>
        </p:nvGraphicFramePr>
        <p:xfrm>
          <a:off x="3433763" y="1000125"/>
          <a:ext cx="277653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معادلة" r:id="rId5" imgW="482400" imgH="393480" progId="Equation.3">
                  <p:embed/>
                </p:oleObj>
              </mc:Choice>
              <mc:Fallback>
                <p:oleObj name="معادلة" r:id="rId5" imgW="4824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1000125"/>
                        <a:ext cx="277653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817376"/>
              </p:ext>
            </p:extLst>
          </p:nvPr>
        </p:nvGraphicFramePr>
        <p:xfrm>
          <a:off x="1441450" y="4011613"/>
          <a:ext cx="966788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معادلة" r:id="rId7" imgW="152280" imgH="393480" progId="Equation.3">
                  <p:embed/>
                </p:oleObj>
              </mc:Choice>
              <mc:Fallback>
                <p:oleObj name="معادلة" r:id="rId7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4011613"/>
                        <a:ext cx="966788" cy="176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456113" y="4572008"/>
          <a:ext cx="588962" cy="1649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משוואה" r:id="rId9" imgW="152280" imgH="660240" progId="Equation.3">
                  <p:embed/>
                </p:oleObj>
              </mc:Choice>
              <mc:Fallback>
                <p:oleObj name="משוואה" r:id="rId9" imgW="15228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4572008"/>
                        <a:ext cx="588962" cy="16494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837363" y="4357688"/>
          <a:ext cx="5397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משוואה" r:id="rId11" imgW="139680" imgH="393480" progId="Equation.3">
                  <p:embed/>
                </p:oleObj>
              </mc:Choice>
              <mc:Fallback>
                <p:oleObj name="משוואה" r:id="rId11" imgW="139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63" y="4357688"/>
                        <a:ext cx="5397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0019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85884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536645" y="214290"/>
            <a:ext cx="1607355" cy="1500198"/>
          </a:xfrm>
          <a:prstGeom prst="rect">
            <a:avLst/>
          </a:prstGeom>
          <a:noFill/>
        </p:spPr>
      </p:pic>
      <p:pic>
        <p:nvPicPr>
          <p:cNvPr id="4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500562" y="1428736"/>
            <a:ext cx="1643074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91329E-6 L -0.22951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 highlightClick="1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 highlightClick="1"/>
          </p:cNvPr>
          <p:cNvSpPr/>
          <p:nvPr/>
        </p:nvSpPr>
        <p:spPr>
          <a:xfrm rot="17183033">
            <a:off x="6624308" y="4373064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 highlightClick="1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24308"/>
              </p:ext>
            </p:extLst>
          </p:nvPr>
        </p:nvGraphicFramePr>
        <p:xfrm>
          <a:off x="3032125" y="1000125"/>
          <a:ext cx="3579813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معادلة" r:id="rId5" imgW="622080" imgH="393480" progId="Equation.3">
                  <p:embed/>
                </p:oleObj>
              </mc:Choice>
              <mc:Fallback>
                <p:oleObj name="معادلة" r:id="rId5" imgW="6220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25" y="1000125"/>
                        <a:ext cx="3579813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863"/>
              </p:ext>
            </p:extLst>
          </p:nvPr>
        </p:nvGraphicFramePr>
        <p:xfrm>
          <a:off x="1593850" y="4500563"/>
          <a:ext cx="8842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معادلة" r:id="rId7" imgW="228600" imgH="393480" progId="Equation.3">
                  <p:embed/>
                </p:oleObj>
              </mc:Choice>
              <mc:Fallback>
                <p:oleObj name="معادلة" r:id="rId7" imgW="2286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500563"/>
                        <a:ext cx="884238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949319"/>
              </p:ext>
            </p:extLst>
          </p:nvPr>
        </p:nvGraphicFramePr>
        <p:xfrm>
          <a:off x="4164013" y="4731915"/>
          <a:ext cx="1176337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معادلة" r:id="rId9" imgW="304560" imgH="660240" progId="Equation.3">
                  <p:embed/>
                </p:oleObj>
              </mc:Choice>
              <mc:Fallback>
                <p:oleObj name="معادلة" r:id="rId9" imgW="30456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4731915"/>
                        <a:ext cx="1176337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519863" y="4357688"/>
          <a:ext cx="11779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משוואה" r:id="rId11" imgW="304560" imgH="393480" progId="Equation.3">
                  <p:embed/>
                </p:oleObj>
              </mc:Choice>
              <mc:Fallback>
                <p:oleObj name="משוואה" r:id="rId11" imgW="3045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863" y="4357688"/>
                        <a:ext cx="11779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929454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7163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86644" y="214290"/>
            <a:ext cx="1607355" cy="1357322"/>
          </a:xfrm>
          <a:prstGeom prst="rect">
            <a:avLst/>
          </a:prstGeom>
          <a:noFill/>
        </p:spPr>
      </p:pic>
      <p:pic>
        <p:nvPicPr>
          <p:cNvPr id="39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357422" y="1428736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4092 L -0.3092 0.051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3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234587"/>
              </p:ext>
            </p:extLst>
          </p:nvPr>
        </p:nvGraphicFramePr>
        <p:xfrm>
          <a:off x="2995613" y="1000125"/>
          <a:ext cx="36544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معادلة" r:id="rId5" imgW="634680" imgH="393480" progId="Equation.3">
                  <p:embed/>
                </p:oleObj>
              </mc:Choice>
              <mc:Fallback>
                <p:oleObj name="معادلة" r:id="rId5" imgW="6346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1000125"/>
                        <a:ext cx="3654425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471613" y="4500563"/>
          <a:ext cx="112871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משוואה" r:id="rId7" imgW="291960" imgH="393480" progId="Equation.3">
                  <p:embed/>
                </p:oleObj>
              </mc:Choice>
              <mc:Fallback>
                <p:oleObj name="משוואה" r:id="rId7" imgW="2919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4500563"/>
                        <a:ext cx="1128712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79500"/>
              </p:ext>
            </p:extLst>
          </p:nvPr>
        </p:nvGraphicFramePr>
        <p:xfrm>
          <a:off x="4162425" y="4572000"/>
          <a:ext cx="117792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معادلة" r:id="rId9" imgW="304560" imgH="660240" progId="Equation.3">
                  <p:embed/>
                </p:oleObj>
              </mc:Choice>
              <mc:Fallback>
                <p:oleObj name="معادلة" r:id="rId9" imgW="30456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4572000"/>
                        <a:ext cx="1177925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588234"/>
              </p:ext>
            </p:extLst>
          </p:nvPr>
        </p:nvGraphicFramePr>
        <p:xfrm>
          <a:off x="6543675" y="4357688"/>
          <a:ext cx="112871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معادلة" r:id="rId11" imgW="291960" imgH="393480" progId="Equation.3">
                  <p:embed/>
                </p:oleObj>
              </mc:Choice>
              <mc:Fallback>
                <p:oleObj name="معادلة" r:id="rId11" imgW="2919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4357688"/>
                        <a:ext cx="1128713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0019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86644" y="214290"/>
            <a:ext cx="1607355" cy="1285860"/>
          </a:xfrm>
          <a:prstGeom prst="rect">
            <a:avLst/>
          </a:prstGeom>
          <a:noFill/>
        </p:spPr>
      </p:pic>
      <p:pic>
        <p:nvPicPr>
          <p:cNvPr id="39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1428736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46821E-6 L -0.00781 -0.199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138131"/>
              </p:ext>
            </p:extLst>
          </p:nvPr>
        </p:nvGraphicFramePr>
        <p:xfrm>
          <a:off x="3251200" y="1000125"/>
          <a:ext cx="3141663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معادلة" r:id="rId5" imgW="545760" imgH="393480" progId="Equation.3">
                  <p:embed/>
                </p:oleObj>
              </mc:Choice>
              <mc:Fallback>
                <p:oleObj name="معادلة" r:id="rId5" imgW="5457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1000125"/>
                        <a:ext cx="3141663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400190"/>
              </p:ext>
            </p:extLst>
          </p:nvPr>
        </p:nvGraphicFramePr>
        <p:xfrm>
          <a:off x="1619250" y="4500563"/>
          <a:ext cx="835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معادلة" r:id="rId7" imgW="215640" imgH="393480" progId="Equation.3">
                  <p:embed/>
                </p:oleObj>
              </mc:Choice>
              <mc:Fallback>
                <p:oleObj name="معادلة" r:id="rId7" imgW="2156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500563"/>
                        <a:ext cx="8350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776050"/>
              </p:ext>
            </p:extLst>
          </p:nvPr>
        </p:nvGraphicFramePr>
        <p:xfrm>
          <a:off x="6543675" y="4373662"/>
          <a:ext cx="112871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معادلة" r:id="rId9" imgW="291960" imgH="393480" progId="Equation.3">
                  <p:embed/>
                </p:oleObj>
              </mc:Choice>
              <mc:Fallback>
                <p:oleObj name="معادلة" r:id="rId9" imgW="2919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4373662"/>
                        <a:ext cx="1128713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286248" y="4929198"/>
          <a:ext cx="78581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משוואה" r:id="rId11" imgW="203040" imgH="393480" progId="Equation.3">
                  <p:embed/>
                </p:oleObj>
              </mc:Choice>
              <mc:Fallback>
                <p:oleObj name="משוואה" r:id="rId11" imgW="2030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4929198"/>
                        <a:ext cx="785812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00694" y="4357694"/>
            <a:ext cx="157163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85884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86644" y="214290"/>
            <a:ext cx="1607355" cy="1285884"/>
          </a:xfrm>
          <a:prstGeom prst="rect">
            <a:avLst/>
          </a:prstGeom>
          <a:noFill/>
        </p:spPr>
      </p:pic>
      <p:pic>
        <p:nvPicPr>
          <p:cNvPr id="39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flipH="1">
            <a:off x="357158" y="0"/>
            <a:ext cx="1524348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4798E-6 L 0.25052 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29124" y="4643446"/>
            <a:ext cx="1714512" cy="1714512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00694" y="4357694"/>
            <a:ext cx="157163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286644" y="214290"/>
            <a:ext cx="1377707" cy="1285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4092 L -0.3092 0.051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3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4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881921"/>
              </p:ext>
            </p:extLst>
          </p:nvPr>
        </p:nvGraphicFramePr>
        <p:xfrm>
          <a:off x="3470275" y="1000125"/>
          <a:ext cx="2703513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معادلة" r:id="rId5" imgW="469800" imgH="393480" progId="Equation.3">
                  <p:embed/>
                </p:oleObj>
              </mc:Choice>
              <mc:Fallback>
                <p:oleObj name="معادلة" r:id="rId5" imgW="4698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0275" y="1000125"/>
                        <a:ext cx="2703513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65300" y="4500563"/>
          <a:ext cx="5397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משוואה" r:id="rId7" imgW="139680" imgH="393480" progId="Equation.3">
                  <p:embed/>
                </p:oleObj>
              </mc:Choice>
              <mc:Fallback>
                <p:oleObj name="משוואה" r:id="rId7" imgW="1396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4500563"/>
                        <a:ext cx="5397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419080"/>
              </p:ext>
            </p:extLst>
          </p:nvPr>
        </p:nvGraphicFramePr>
        <p:xfrm>
          <a:off x="4311650" y="4572000"/>
          <a:ext cx="881063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معادلة" r:id="rId9" imgW="228600" imgH="660240" progId="Equation.3">
                  <p:embed/>
                </p:oleObj>
              </mc:Choice>
              <mc:Fallback>
                <p:oleObj name="معادلة" r:id="rId9" imgW="22860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572000"/>
                        <a:ext cx="881063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505135"/>
              </p:ext>
            </p:extLst>
          </p:nvPr>
        </p:nvGraphicFramePr>
        <p:xfrm>
          <a:off x="6665913" y="4357688"/>
          <a:ext cx="8842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معادلة" r:id="rId11" imgW="228600" imgH="393480" progId="Equation.3">
                  <p:embed/>
                </p:oleObj>
              </mc:Choice>
              <mc:Fallback>
                <p:oleObj name="معادلة" r:id="rId11" imgW="2286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3" y="4357688"/>
                        <a:ext cx="884237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928670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00198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86644" y="214290"/>
            <a:ext cx="1607355" cy="1357322"/>
          </a:xfrm>
          <a:prstGeom prst="rect">
            <a:avLst/>
          </a:prstGeom>
          <a:noFill/>
        </p:spPr>
      </p:pic>
      <p:pic>
        <p:nvPicPr>
          <p:cNvPr id="39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flipH="1">
            <a:off x="2857488" y="-214338"/>
            <a:ext cx="1071570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2 -0.00116 L 0.26042 -0.0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3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383086"/>
              </p:ext>
            </p:extLst>
          </p:nvPr>
        </p:nvGraphicFramePr>
        <p:xfrm>
          <a:off x="3652838" y="1000125"/>
          <a:ext cx="233838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معادلة" r:id="rId5" imgW="406080" imgH="393480" progId="Equation.3">
                  <p:embed/>
                </p:oleObj>
              </mc:Choice>
              <mc:Fallback>
                <p:oleObj name="معادلة" r:id="rId5" imgW="4060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1000125"/>
                        <a:ext cx="233838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060282"/>
              </p:ext>
            </p:extLst>
          </p:nvPr>
        </p:nvGraphicFramePr>
        <p:xfrm>
          <a:off x="1765300" y="4500563"/>
          <a:ext cx="5397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معادلة" r:id="rId7" imgW="139680" imgH="393480" progId="Equation.3">
                  <p:embed/>
                </p:oleObj>
              </mc:Choice>
              <mc:Fallback>
                <p:oleObj name="معادلة" r:id="rId7" imgW="1396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4500563"/>
                        <a:ext cx="5397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60863" y="4572000"/>
          <a:ext cx="782637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משוואה" r:id="rId9" imgW="203040" imgH="660240" progId="Equation.3">
                  <p:embed/>
                </p:oleObj>
              </mc:Choice>
              <mc:Fallback>
                <p:oleObj name="משוואה" r:id="rId9" imgW="20304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4572000"/>
                        <a:ext cx="782637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54337"/>
              </p:ext>
            </p:extLst>
          </p:nvPr>
        </p:nvGraphicFramePr>
        <p:xfrm>
          <a:off x="6837363" y="4357688"/>
          <a:ext cx="5397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معادلة" r:id="rId11" imgW="139680" imgH="393480" progId="Equation.3">
                  <p:embed/>
                </p:oleObj>
              </mc:Choice>
              <mc:Fallback>
                <p:oleObj name="معادلة" r:id="rId11" imgW="139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63" y="4357688"/>
                        <a:ext cx="5397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928670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7163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500198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0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1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2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3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4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5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358082" y="214290"/>
            <a:ext cx="1607355" cy="1357322"/>
          </a:xfrm>
          <a:prstGeom prst="rect">
            <a:avLst/>
          </a:prstGeom>
          <a:noFill/>
        </p:spPr>
      </p:pic>
      <p:pic>
        <p:nvPicPr>
          <p:cNvPr id="39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flipH="1">
            <a:off x="5072066" y="0"/>
            <a:ext cx="1000132" cy="17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42775E-6 L 0.17414 -0.008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285860"/>
            <a:ext cx="3429024" cy="4429156"/>
          </a:xfrm>
          <a:prstGeom prst="rect">
            <a:avLst/>
          </a:prstGeom>
          <a:noFill/>
        </p:spPr>
      </p:pic>
      <p:pic>
        <p:nvPicPr>
          <p:cNvPr id="3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8" y="1714488"/>
            <a:ext cx="428628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8.67052E-7 C 0.00157 0.00139 0.00295 0.00301 0.00469 0.00416 C 0.00625 0.00509 0.00799 0.00509 0.00955 0.00624 C 0.01285 0.00879 0.0191 0.0148 0.0191 0.0148 C 0.01962 0.01688 0.01945 0.01942 0.02066 0.02104 C 0.02188 0.02266 0.02396 0.0222 0.02535 0.02335 C 0.02726 0.02497 0.0283 0.02821 0.03021 0.0296 C 0.03316 0.03168 0.03646 0.03237 0.03959 0.03376 C 0.04115 0.03445 0.04445 0.03584 0.04445 0.03584 C 0.05591 0.05202 0.09219 0.05202 0.10469 0.05295 C 0.11025 0.05526 0.11476 0.05572 0.1191 0.06127 C 0.12014 0.06543 0.12032 0.07029 0.12223 0.07399 C 0.12431 0.07815 0.12848 0.08671 0.12848 0.08671 C 0.13091 0.0985 0.13594 0.11098 0.14132 0.12046 C 0.14705 0.13041 0.14827 0.13711 0.15556 0.14382 C 0.16059 0.15376 0.16615 0.15584 0.17466 0.15861 C 0.18125 0.16301 0.18629 0.16509 0.19358 0.16694 C 0.20209 0.17457 0.21372 0.18243 0.22379 0.18613 C 0.23941 0.19191 0.22761 0.18497 0.23959 0.19029 C 0.25504 0.19699 0.24011 0.1926 0.25556 0.19653 C 0.27917 0.20948 0.29236 0.20208 0.32379 0.20093 C 0.32865 0.19399 0.33629 0.19168 0.34289 0.18821 C 0.36042 0.17919 0.3783 0.17526 0.39688 0.17133 C 0.39896 0.16994 0.40122 0.16879 0.40313 0.16694 C 0.40504 0.16509 0.40608 0.16231 0.40799 0.16069 C 0.41129 0.15769 0.41563 0.15699 0.4191 0.15422 C 0.42066 0.15306 0.42205 0.15098 0.42379 0.15006 C 0.42691 0.14821 0.43334 0.1459 0.43334 0.1459 C 0.44549 0.13503 0.43195 0.14913 0.43959 0.13526 C 0.44184 0.13133 0.44497 0.12809 0.44757 0.12462 C 0.44966 0.12185 0.454 0.1163 0.454 0.1163 C 0.45695 0.10382 0.45643 0.09041 0.46025 0.07815 C 0.47309 0.03699 0.46007 0.07861 0.47292 0.05295 C 0.47309 0.05249 0.48073 0.03214 0.48247 0.02752 C 0.48351 0.02474 0.48577 0.01896 0.48577 0.01896 C 0.48733 0.01064 0.48854 0.00509 0.49202 -0.00208 C 0.49757 -0.02497 0.49688 -0.01965 0.49202 -0.06543 C 0.49063 -0.07815 0.47639 -0.10543 0.46667 -0.10983 C 0.46667 -0.10983 0.46441 -0.12347 0.46354 -0.12462 C 0.46233 -0.12624 0.46025 -0.12578 0.45868 -0.12694 C 0.45139 -0.13225 0.44427 -0.14266 0.43646 -0.1459 C 0.42882 -0.1526 0.42153 -0.15445 0.41268 -0.15653 C 0.40313 -0.15584 0.39358 -0.15584 0.38403 -0.15422 C 0.379 -0.15329 0.37448 -0.15006 0.36979 -0.14798 C 0.36094 -0.14428 0.35052 -0.14335 0.34132 -0.14173 C 0.329 -0.13595 0.3467 -0.14381 0.32535 -0.13734 C 0.31719 -0.1348 0.30973 -0.1311 0.30157 -0.12902 C 0.29636 -0.12185 0.29236 -0.11792 0.28577 -0.11214 C 0.27917 -0.10636 0.275 -0.09688 0.26823 -0.09087 C 0.2632 -0.08069 0.25556 -0.07399 0.24914 -0.06543 C 0.24861 -0.06335 0.24844 -0.06104 0.24757 -0.05919 C 0.24636 -0.05665 0.24393 -0.05549 0.24289 -0.05295 C 0.23959 -0.04393 0.2408 -0.03329 0.23959 -0.02335 C 0.23837 -0.01457 0.23629 -0.00601 0.23334 0.00208 C 0.23108 0.01711 0.22882 0.03283 0.22379 0.04647 C 0.22066 0.06358 0.22431 0.0474 0.2191 0.06127 C 0.21841 0.06335 0.21789 0.06543 0.21736 0.06775 C 0.21667 0.07052 0.21667 0.07353 0.2158 0.07607 C 0.21407 0.08069 0.21268 0.08601 0.20955 0.08879 C 0.2066 0.09133 0.20469 0.09526 0.20157 0.09734 C 0.19861 0.09942 0.19202 0.1015 0.19202 0.1015 C 0.18646 0.10636 0.18056 0.10798 0.17466 0.11214 C 0.14636 0.10844 0.16459 0.11468 0.1507 0.09734 C 0.14653 0.07445 0.15226 0.10127 0.14601 0.08254 C 0.14462 0.07838 0.14289 0.06983 0.14289 0.06983 C 0.1382 0.01896 0.14289 0.07653 0.14289 -0.04023 C 0.14289 -0.06451 0.13716 -0.08485 0.13334 -0.10775 C 0.12969 -0.12994 0.12969 -0.15306 0.12691 -0.17549 C 0.12552 -0.21248 0.12466 -0.22428 0.11736 -0.25572 C 0.11476 -0.26682 0.11094 -0.27653 0.10799 -0.2874 C 0.10677 -0.29156 0.10469 -0.30012 0.10469 -0.30012 C 0.10348 -0.27722 0.10191 -0.25225 0.09202 -0.2326 C 0.08907 -0.21618 0.08473 -0.20046 0.08247 -0.18381 C 0.07917 -0.16 0.07778 -0.13595 0.07466 -0.11214 C 0.07344 -0.10335 0.07032 -0.09526 0.06823 -0.0867 C 0.06719 -0.07607 0.0658 -0.06543 0.06354 -0.05503 C 0.06268 -0.05064 0.06025 -0.04231 0.06025 -0.04231 C 0.05868 -0.02497 0.05486 -0.00809 0.0507 0.00856 C 0.04705 0.02266 0.04809 0.01133 0.04601 0.02335 C 0.04254 0.04393 0.03802 0.07445 0.03802 0.09503 " pathEditMode="relative" ptsTypes="ffffffffffffffffffff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1000100" y="4214818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 rot="16952726">
            <a:off x="6379108" y="425319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ardrop 7">
            <a:hlinkClick r:id="rId3" action="ppaction://hlinksldjump"/>
          </p:cNvPr>
          <p:cNvSpPr/>
          <p:nvPr/>
        </p:nvSpPr>
        <p:spPr>
          <a:xfrm rot="18697293">
            <a:off x="3970398" y="4688929"/>
            <a:ext cx="1714512" cy="1857388"/>
          </a:xfrm>
          <a:prstGeom prst="teardrop">
            <a:avLst>
              <a:gd name="adj" fmla="val 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84327"/>
              </p:ext>
            </p:extLst>
          </p:nvPr>
        </p:nvGraphicFramePr>
        <p:xfrm>
          <a:off x="3433763" y="1000125"/>
          <a:ext cx="277653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معادلة" r:id="rId5" imgW="482400" imgH="393480" progId="Equation.3">
                  <p:embed/>
                </p:oleObj>
              </mc:Choice>
              <mc:Fallback>
                <p:oleObj name="معادلة" r:id="rId5" imgW="4824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1000125"/>
                        <a:ext cx="2776537" cy="148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39900" y="4500563"/>
          <a:ext cx="5905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משוואה" r:id="rId7" imgW="152280" imgH="393480" progId="Equation.3">
                  <p:embed/>
                </p:oleObj>
              </mc:Choice>
              <mc:Fallback>
                <p:oleObj name="משוואה" r:id="rId7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4500563"/>
                        <a:ext cx="5905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149905"/>
              </p:ext>
            </p:extLst>
          </p:nvPr>
        </p:nvGraphicFramePr>
        <p:xfrm>
          <a:off x="4456113" y="4572000"/>
          <a:ext cx="588962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معادلة" r:id="rId9" imgW="152280" imgH="660240" progId="Equation.3">
                  <p:embed/>
                </p:oleObj>
              </mc:Choice>
              <mc:Fallback>
                <p:oleObj name="معادلة" r:id="rId9" imgW="15228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4572000"/>
                        <a:ext cx="588962" cy="164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670942"/>
              </p:ext>
            </p:extLst>
          </p:nvPr>
        </p:nvGraphicFramePr>
        <p:xfrm>
          <a:off x="6691313" y="4357688"/>
          <a:ext cx="8334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معادلة" r:id="rId11" imgW="215640" imgH="393480" progId="Equation.3">
                  <p:embed/>
                </p:oleObj>
              </mc:Choice>
              <mc:Fallback>
                <p:oleObj name="معادلة" r:id="rId11" imgW="2156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4357688"/>
                        <a:ext cx="833437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428736"/>
            <a:ext cx="2857500" cy="4881578"/>
          </a:xfrm>
          <a:prstGeom prst="rect">
            <a:avLst/>
          </a:prstGeom>
          <a:noFill/>
        </p:spPr>
      </p:pic>
      <p:sp>
        <p:nvSpPr>
          <p:cNvPr id="5" name="Cloud Callout 4">
            <a:hlinkClick r:id="rId3" action="ppaction://hlinksldjump"/>
          </p:cNvPr>
          <p:cNvSpPr/>
          <p:nvPr/>
        </p:nvSpPr>
        <p:spPr>
          <a:xfrm>
            <a:off x="1071538" y="857232"/>
            <a:ext cx="4786346" cy="1928826"/>
          </a:xfrm>
          <a:prstGeom prst="cloudCallout">
            <a:avLst>
              <a:gd name="adj1" fmla="val 80952"/>
              <a:gd name="adj2" fmla="val 29859"/>
            </a:avLst>
          </a:prstGeom>
          <a:solidFill>
            <a:schemeClr val="bg2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ممتاز .. إلى </a:t>
            </a:r>
            <a:r>
              <a:rPr lang="ar-SA" sz="5400" dirty="0" err="1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الامام</a:t>
            </a:r>
            <a:r>
              <a:rPr lang="ar-SA" sz="54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he-IL" sz="54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heathersanimations.com/elderly/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86016" cy="5000660"/>
          </a:xfrm>
          <a:prstGeom prst="rect">
            <a:avLst/>
          </a:prstGeom>
          <a:noFill/>
        </p:spPr>
      </p:pic>
      <p:sp>
        <p:nvSpPr>
          <p:cNvPr id="3" name="Cloud 2">
            <a:hlinkClick r:id="rId3" action="ppaction://hlinksldjump"/>
          </p:cNvPr>
          <p:cNvSpPr/>
          <p:nvPr/>
        </p:nvSpPr>
        <p:spPr>
          <a:xfrm>
            <a:off x="1142976" y="857232"/>
            <a:ext cx="5429288" cy="2643206"/>
          </a:xfrm>
          <a:prstGeom prst="cloud">
            <a:avLst/>
          </a:prstGeom>
          <a:solidFill>
            <a:schemeClr val="bg2">
              <a:lumMod val="50000"/>
            </a:schemeClr>
          </a:solidFill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حاول من جديد</a:t>
            </a:r>
            <a:endParaRPr lang="he-IL" sz="72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6929454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الثامن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2357422" y="3857628"/>
            <a:ext cx="1214446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الخامس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285720" y="5357826"/>
            <a:ext cx="1071602" cy="10001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Rectangle 15">
            <a:hlinkClick r:id="rId5" action="ppaction://hlinksldjump"/>
          </p:cNvPr>
          <p:cNvSpPr/>
          <p:nvPr/>
        </p:nvSpPr>
        <p:spPr>
          <a:xfrm>
            <a:off x="457200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السادس </a:t>
            </a:r>
            <a:endParaRPr lang="he-IL" sz="3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Rectangle 16">
            <a:hlinkClick r:id="rId6" action="ppaction://hlinksldjump"/>
          </p:cNvPr>
          <p:cNvSpPr/>
          <p:nvPr/>
        </p:nvSpPr>
        <p:spPr>
          <a:xfrm>
            <a:off x="285720" y="3857628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8" name="Rectangle 17">
            <a:hlinkClick r:id="rId7" action="ppaction://hlinksldjump"/>
          </p:cNvPr>
          <p:cNvSpPr/>
          <p:nvPr/>
        </p:nvSpPr>
        <p:spPr>
          <a:xfrm>
            <a:off x="6858016" y="3857628"/>
            <a:ext cx="1143008" cy="8572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السابع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Minus 18"/>
          <p:cNvSpPr/>
          <p:nvPr/>
        </p:nvSpPr>
        <p:spPr>
          <a:xfrm>
            <a:off x="5857884" y="2643182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Minus 19"/>
          <p:cNvSpPr/>
          <p:nvPr/>
        </p:nvSpPr>
        <p:spPr>
          <a:xfrm rot="5400000">
            <a:off x="6929470" y="342898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Minus 22"/>
          <p:cNvSpPr/>
          <p:nvPr/>
        </p:nvSpPr>
        <p:spPr>
          <a:xfrm rot="16200000" flipV="1">
            <a:off x="451455" y="5049214"/>
            <a:ext cx="71438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Minus 24"/>
          <p:cNvSpPr/>
          <p:nvPr/>
        </p:nvSpPr>
        <p:spPr>
          <a:xfrm flipV="1">
            <a:off x="1142976" y="6000766"/>
            <a:ext cx="1428759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Minus 25"/>
          <p:cNvSpPr/>
          <p:nvPr/>
        </p:nvSpPr>
        <p:spPr>
          <a:xfrm flipV="1">
            <a:off x="5572132" y="5857892"/>
            <a:ext cx="2286016" cy="7143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Minus 26"/>
          <p:cNvSpPr/>
          <p:nvPr/>
        </p:nvSpPr>
        <p:spPr>
          <a:xfrm>
            <a:off x="3357554" y="5929330"/>
            <a:ext cx="150016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>
            <a:hlinkClick r:id="rId8" action="ppaction://hlinksldjump"/>
          </p:cNvPr>
          <p:cNvSpPr/>
          <p:nvPr/>
        </p:nvSpPr>
        <p:spPr>
          <a:xfrm>
            <a:off x="4714876" y="5429264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الأول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</a:endParaRPr>
          </a:p>
        </p:txBody>
      </p:sp>
      <p:sp>
        <p:nvSpPr>
          <p:cNvPr id="30" name="Rectangle 29">
            <a:hlinkClick r:id="rId9" action="ppaction://hlinksldjump"/>
          </p:cNvPr>
          <p:cNvSpPr/>
          <p:nvPr/>
        </p:nvSpPr>
        <p:spPr>
          <a:xfrm>
            <a:off x="2428860" y="5429264"/>
            <a:ext cx="1143008" cy="1000132"/>
          </a:xfrm>
          <a:prstGeom prst="rect">
            <a:avLst/>
          </a:prstGeom>
          <a:solidFill>
            <a:srgbClr val="FFFF66"/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4354" name="Picture 18" descr="http://www.gifmania.co.uk/cartoons/popeye/popeye_004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14546" y="4714884"/>
            <a:ext cx="1833562" cy="1833562"/>
          </a:xfrm>
          <a:prstGeom prst="rect">
            <a:avLst/>
          </a:prstGeom>
          <a:noFill/>
        </p:spPr>
      </p:pic>
      <p:sp>
        <p:nvSpPr>
          <p:cNvPr id="24" name="Minus 23"/>
          <p:cNvSpPr/>
          <p:nvPr/>
        </p:nvSpPr>
        <p:spPr>
          <a:xfrm>
            <a:off x="3357554" y="4357694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Minus 27"/>
          <p:cNvSpPr/>
          <p:nvPr/>
        </p:nvSpPr>
        <p:spPr>
          <a:xfrm>
            <a:off x="5572132" y="4357694"/>
            <a:ext cx="1428760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Rectangle 30">
            <a:hlinkClick r:id="rId11" action="ppaction://hlinksldjump"/>
          </p:cNvPr>
          <p:cNvSpPr/>
          <p:nvPr/>
        </p:nvSpPr>
        <p:spPr>
          <a:xfrm>
            <a:off x="485775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التاسع 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2" name="Rectangle 31">
            <a:hlinkClick r:id="rId12" action="ppaction://hlinksldjump"/>
          </p:cNvPr>
          <p:cNvSpPr/>
          <p:nvPr/>
        </p:nvSpPr>
        <p:spPr>
          <a:xfrm>
            <a:off x="2714612" y="2143116"/>
            <a:ext cx="114300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العاشر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" name="Minus 32"/>
          <p:cNvSpPr/>
          <p:nvPr/>
        </p:nvSpPr>
        <p:spPr>
          <a:xfrm flipV="1">
            <a:off x="3714744" y="2643182"/>
            <a:ext cx="1285884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Minus 33"/>
          <p:cNvSpPr/>
          <p:nvPr/>
        </p:nvSpPr>
        <p:spPr>
          <a:xfrm>
            <a:off x="1571604" y="2571744"/>
            <a:ext cx="1214446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Rectangle 34">
            <a:hlinkClick r:id="rId13" action="ppaction://hlinksldjump"/>
          </p:cNvPr>
          <p:cNvSpPr/>
          <p:nvPr/>
        </p:nvSpPr>
        <p:spPr>
          <a:xfrm>
            <a:off x="214282" y="214311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الحادي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1214414" y="4429132"/>
            <a:ext cx="1357322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inus 36"/>
          <p:cNvSpPr/>
          <p:nvPr/>
        </p:nvSpPr>
        <p:spPr>
          <a:xfrm rot="5400000">
            <a:off x="357174" y="1643034"/>
            <a:ext cx="1071538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Rectangle 37">
            <a:hlinkClick r:id="rId14" action="ppaction://hlinksldjump"/>
          </p:cNvPr>
          <p:cNvSpPr/>
          <p:nvPr/>
        </p:nvSpPr>
        <p:spPr>
          <a:xfrm>
            <a:off x="21428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الثاني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0" name="Rectangle 39">
            <a:hlinkClick r:id="rId15" action="ppaction://hlinksldjump"/>
          </p:cNvPr>
          <p:cNvSpPr/>
          <p:nvPr/>
        </p:nvSpPr>
        <p:spPr>
          <a:xfrm>
            <a:off x="3071802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الثالث 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1500166" y="857232"/>
            <a:ext cx="1785950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Rectangle 41">
            <a:hlinkClick r:id="rId16" action="ppaction://hlinksldjump"/>
          </p:cNvPr>
          <p:cNvSpPr/>
          <p:nvPr/>
        </p:nvSpPr>
        <p:spPr>
          <a:xfrm>
            <a:off x="5643570" y="357166"/>
            <a:ext cx="1500198" cy="92869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السؤال الرابع </a:t>
            </a:r>
            <a:r>
              <a:rPr lang="ar-SA" sz="36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عشر</a:t>
            </a:r>
            <a:endParaRPr lang="he-IL" sz="36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4429124" y="857232"/>
            <a:ext cx="1357322" cy="71438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Minus 46"/>
          <p:cNvSpPr/>
          <p:nvPr/>
        </p:nvSpPr>
        <p:spPr>
          <a:xfrm>
            <a:off x="7000892" y="785794"/>
            <a:ext cx="1214446" cy="45719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362" name="Picture 2" descr="http://dc08.arabsh.com/i/02587/apkmyit24yu4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429520" y="214290"/>
            <a:ext cx="1377733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4092 L -0.3092 0.051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578</Words>
  <Application>Microsoft Office PowerPoint</Application>
  <PresentationFormat>‫הצגה על המסך (4:3)</PresentationFormat>
  <Paragraphs>238</Paragraphs>
  <Slides>58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58</vt:i4>
      </vt:variant>
    </vt:vector>
  </HeadingPairs>
  <TitlesOfParts>
    <vt:vector size="64" baseType="lpstr">
      <vt:lpstr>Arabic Typesetting</vt:lpstr>
      <vt:lpstr>Arial</vt:lpstr>
      <vt:lpstr>Calibri</vt:lpstr>
      <vt:lpstr>Office Theme</vt:lpstr>
      <vt:lpstr>معادلة</vt:lpstr>
      <vt:lpstr>משוואה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Lamya</dc:creator>
  <cp:lastModifiedBy>סלאם לטיף</cp:lastModifiedBy>
  <cp:revision>49</cp:revision>
  <dcterms:created xsi:type="dcterms:W3CDTF">2012-02-05T14:21:32Z</dcterms:created>
  <dcterms:modified xsi:type="dcterms:W3CDTF">2020-03-10T04:14:40Z</dcterms:modified>
</cp:coreProperties>
</file>