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4" d="100"/>
          <a:sy n="64" d="100"/>
        </p:scale>
        <p:origin x="156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ثلث متساوي الساقين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2A77112-AC52-4C59-B65B-A2A87F2DD163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he-IL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2C2968F-FC19-49D4-9E85-04AA5A8828E3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77112-AC52-4C59-B65B-A2A87F2DD163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968F-FC19-49D4-9E85-04AA5A8828E3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77112-AC52-4C59-B65B-A2A87F2DD163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968F-FC19-49D4-9E85-04AA5A8828E3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2A77112-AC52-4C59-B65B-A2A87F2DD163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968F-FC19-49D4-9E85-04AA5A8828E3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ثلث قائم الزاوية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مثلث متساوي الساقين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2A77112-AC52-4C59-B65B-A2A87F2DD163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2C2968F-FC19-49D4-9E85-04AA5A8828E3}" type="slidenum">
              <a:rPr lang="he-IL" smtClean="0"/>
              <a:t>‹#›</a:t>
            </a:fld>
            <a:endParaRPr lang="he-IL"/>
          </a:p>
        </p:txBody>
      </p:sp>
      <p:cxnSp>
        <p:nvCxnSpPr>
          <p:cNvPr id="11" name="رابط مستقيم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2A77112-AC52-4C59-B65B-A2A87F2DD163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2C2968F-FC19-49D4-9E85-04AA5A8828E3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2A77112-AC52-4C59-B65B-A2A87F2DD163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2C2968F-FC19-49D4-9E85-04AA5A8828E3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77112-AC52-4C59-B65B-A2A87F2DD163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968F-FC19-49D4-9E85-04AA5A8828E3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2A77112-AC52-4C59-B65B-A2A87F2DD163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2C2968F-FC19-49D4-9E85-04AA5A8828E3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2A77112-AC52-4C59-B65B-A2A87F2DD163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2C2968F-FC19-49D4-9E85-04AA5A8828E3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2A77112-AC52-4C59-B65B-A2A87F2DD163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2C2968F-FC19-49D4-9E85-04AA5A8828E3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ثلث قائم الزاوية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رابط مستقيم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  <a:p>
            <a:pPr lvl="1" eaLnBrk="1" latinLnBrk="0" hangingPunct="1"/>
            <a:r>
              <a:rPr kumimoji="0" lang="ar-SA"/>
              <a:t>المستوى الثاني</a:t>
            </a:r>
          </a:p>
          <a:p>
            <a:pPr lvl="2" eaLnBrk="1" latinLnBrk="0" hangingPunct="1"/>
            <a:r>
              <a:rPr kumimoji="0" lang="ar-SA"/>
              <a:t>المستوى الثالث</a:t>
            </a:r>
          </a:p>
          <a:p>
            <a:pPr lvl="3" eaLnBrk="1" latinLnBrk="0" hangingPunct="1"/>
            <a:r>
              <a:rPr kumimoji="0" lang="ar-SA"/>
              <a:t>المستوى الرابع</a:t>
            </a:r>
          </a:p>
          <a:p>
            <a:pPr lvl="4" eaLnBrk="1" latinLnBrk="0" hangingPunct="1"/>
            <a:r>
              <a:rPr kumimoji="0" lang="ar-SA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2A77112-AC52-4C59-B65B-A2A87F2DD163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he-IL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2C2968F-FC19-49D4-9E85-04AA5A8828E3}" type="slidenum">
              <a:rPr lang="he-IL" smtClean="0"/>
              <a:t>‹#›</a:t>
            </a:fld>
            <a:endParaRPr lang="he-I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dzvZq_oRKl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3491880" y="3068960"/>
            <a:ext cx="4462384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SA" sz="3600" b="1" dirty="0"/>
              <a:t>فانوس </a:t>
            </a:r>
            <a:r>
              <a:rPr lang="ar-SA" sz="36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رمضان </a:t>
            </a:r>
            <a:r>
              <a:rPr lang="ar-SA" sz="3600" b="1" dirty="0"/>
              <a:t>من  ورق ملون </a:t>
            </a:r>
            <a:endParaRPr lang="he-IL" sz="3600" dirty="0"/>
          </a:p>
        </p:txBody>
      </p:sp>
      <p:pic>
        <p:nvPicPr>
          <p:cNvPr id="7" name="صورة 6" descr="5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196752"/>
            <a:ext cx="1950348" cy="350043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85786" y="267494"/>
            <a:ext cx="7901014" cy="139903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/>
            <a:r>
              <a:rPr lang="ar-SA" sz="7200" dirty="0"/>
              <a:t>الأدوات</a:t>
            </a:r>
            <a:r>
              <a:rPr lang="ar-SA" sz="72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:</a:t>
            </a:r>
            <a:r>
              <a:rPr lang="ar-SA" sz="7200" dirty="0"/>
              <a:t> </a:t>
            </a:r>
            <a:endParaRPr lang="he-IL" sz="7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4 ورق ملون (اختيار لونين)  .</a:t>
            </a:r>
          </a:p>
          <a:p>
            <a:r>
              <a:rPr lang="ar-SA" b="1" dirty="0"/>
              <a:t>مقص . </a:t>
            </a:r>
          </a:p>
          <a:p>
            <a:r>
              <a:rPr lang="ar-SA" b="1" dirty="0"/>
              <a:t>مادة لاصقة (</a:t>
            </a:r>
            <a:r>
              <a:rPr lang="ar-SA" b="1" dirty="0" err="1"/>
              <a:t>دبق</a:t>
            </a:r>
            <a:r>
              <a:rPr lang="ar-SA" b="1" dirty="0"/>
              <a:t>).</a:t>
            </a:r>
          </a:p>
          <a:p>
            <a:r>
              <a:rPr lang="ar-SA" b="1" dirty="0"/>
              <a:t>خيط . </a:t>
            </a:r>
            <a:endParaRPr lang="he-IL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 l="34275" t="50336"/>
          <a:stretch>
            <a:fillRect/>
          </a:stretch>
        </p:blipFill>
        <p:spPr bwMode="auto">
          <a:xfrm>
            <a:off x="857224" y="4857760"/>
            <a:ext cx="2465733" cy="1409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 l="66647" b="47147"/>
          <a:stretch>
            <a:fillRect/>
          </a:stretch>
        </p:blipFill>
        <p:spPr bwMode="auto">
          <a:xfrm>
            <a:off x="3286116" y="4857760"/>
            <a:ext cx="1251287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r"/>
            <a:r>
              <a:rPr lang="ar-SA" dirty="0"/>
              <a:t>فيديو كيفيه صنع الفانوس </a:t>
            </a:r>
            <a:endParaRPr lang="he-IL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>
                <a:hlinkClick r:id="rId2"/>
              </a:rPr>
              <a:t>https://youtu.be/dzvZq_oRKl0</a:t>
            </a:r>
            <a:r>
              <a:rPr lang="ar-SA" dirty="0"/>
              <a:t> </a:t>
            </a:r>
            <a:endParaRPr lang="he-I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عنصر نائب للمحتوى 6" descr="5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1" y="0"/>
            <a:ext cx="4929222" cy="68580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يوية">
  <a:themeElements>
    <a:clrScheme name="حيوية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حيوية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حيوية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19</TotalTime>
  <Words>37</Words>
  <Application>Microsoft Office PowerPoint</Application>
  <PresentationFormat>‫הצגה על המסך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8" baseType="lpstr">
      <vt:lpstr>Century Gothic</vt:lpstr>
      <vt:lpstr>Verdana</vt:lpstr>
      <vt:lpstr>Wingdings 2</vt:lpstr>
      <vt:lpstr>حيوية</vt:lpstr>
      <vt:lpstr>מצגת של PowerPoint‏</vt:lpstr>
      <vt:lpstr>الأدوات: </vt:lpstr>
      <vt:lpstr>فيديو كيفيه صنع الفانوس 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RIHAB ALMASUDIN</dc:creator>
  <cp:lastModifiedBy>maram jaar</cp:lastModifiedBy>
  <cp:revision>2</cp:revision>
  <dcterms:created xsi:type="dcterms:W3CDTF">2020-04-23T13:40:24Z</dcterms:created>
  <dcterms:modified xsi:type="dcterms:W3CDTF">2020-05-11T06:40:33Z</dcterms:modified>
</cp:coreProperties>
</file>