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00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D564-BD25-423C-B723-CBC36480CD72}" type="datetimeFigureOut">
              <a:rPr lang="he-IL" smtClean="0"/>
              <a:pPr/>
              <a:t>י"א/ניסן/תש"פ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D992-CF4D-445A-8FC6-085E8C68445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 advClick="0">
    <p:wedge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D564-BD25-423C-B723-CBC36480CD72}" type="datetimeFigureOut">
              <a:rPr lang="he-IL" smtClean="0"/>
              <a:pPr/>
              <a:t>י"א/ניסן/תש"פ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D992-CF4D-445A-8FC6-085E8C68445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 advClick="0">
    <p:wedge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D564-BD25-423C-B723-CBC36480CD72}" type="datetimeFigureOut">
              <a:rPr lang="he-IL" smtClean="0"/>
              <a:pPr/>
              <a:t>י"א/ניסן/תש"פ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D992-CF4D-445A-8FC6-085E8C68445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 advClick="0">
    <p:wedge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D564-BD25-423C-B723-CBC36480CD72}" type="datetimeFigureOut">
              <a:rPr lang="he-IL" smtClean="0"/>
              <a:pPr/>
              <a:t>י"א/ניסן/תש"פ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D992-CF4D-445A-8FC6-085E8C68445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 advClick="0">
    <p:wedge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D564-BD25-423C-B723-CBC36480CD72}" type="datetimeFigureOut">
              <a:rPr lang="he-IL" smtClean="0"/>
              <a:pPr/>
              <a:t>י"א/ניסן/תש"פ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D992-CF4D-445A-8FC6-085E8C68445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 advClick="0">
    <p:wedge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D564-BD25-423C-B723-CBC36480CD72}" type="datetimeFigureOut">
              <a:rPr lang="he-IL" smtClean="0"/>
              <a:pPr/>
              <a:t>י"א/ניסן/תש"פ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D992-CF4D-445A-8FC6-085E8C68445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 advClick="0">
    <p:wedge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D564-BD25-423C-B723-CBC36480CD72}" type="datetimeFigureOut">
              <a:rPr lang="he-IL" smtClean="0"/>
              <a:pPr/>
              <a:t>י"א/ניסן/תש"פ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D992-CF4D-445A-8FC6-085E8C68445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 advClick="0">
    <p:wedge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D564-BD25-423C-B723-CBC36480CD72}" type="datetimeFigureOut">
              <a:rPr lang="he-IL" smtClean="0"/>
              <a:pPr/>
              <a:t>י"א/ניסן/תש"פ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D992-CF4D-445A-8FC6-085E8C68445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 advClick="0">
    <p:wedge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D564-BD25-423C-B723-CBC36480CD72}" type="datetimeFigureOut">
              <a:rPr lang="he-IL" smtClean="0"/>
              <a:pPr/>
              <a:t>י"א/ניסן/תש"פ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D992-CF4D-445A-8FC6-085E8C68445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 advClick="0">
    <p:wedge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D564-BD25-423C-B723-CBC36480CD72}" type="datetimeFigureOut">
              <a:rPr lang="he-IL" smtClean="0"/>
              <a:pPr/>
              <a:t>י"א/ניסן/תש"פ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D992-CF4D-445A-8FC6-085E8C68445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 advClick="0">
    <p:wedge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D564-BD25-423C-B723-CBC36480CD72}" type="datetimeFigureOut">
              <a:rPr lang="he-IL" smtClean="0"/>
              <a:pPr/>
              <a:t>י"א/ניסן/תש"פ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D992-CF4D-445A-8FC6-085E8C68445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 advClick="0">
    <p:wedge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4D564-BD25-423C-B723-CBC36480CD72}" type="datetimeFigureOut">
              <a:rPr lang="he-IL" smtClean="0"/>
              <a:pPr/>
              <a:t>י"א/ניסן/תש"פ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9D992-CF4D-445A-8FC6-085E8C684455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>
    <p:wedge/>
    <p:sndAc>
      <p:stSnd>
        <p:snd r:embed="rId13" name="chimes.wav"/>
      </p:stSnd>
    </p:sndAc>
  </p:transition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jpe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WAV"/><Relationship Id="rId1" Type="http://schemas.microsoft.com/office/2007/relationships/media" Target="../media/media10.WAV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WAV"/><Relationship Id="rId1" Type="http://schemas.microsoft.com/office/2007/relationships/media" Target="../media/media11.WAV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WAV"/><Relationship Id="rId1" Type="http://schemas.microsoft.com/office/2007/relationships/media" Target="../media/media12.WAV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WAV"/><Relationship Id="rId1" Type="http://schemas.microsoft.com/office/2007/relationships/media" Target="../media/media13.WAV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1.png"/><Relationship Id="rId2" Type="http://schemas.openxmlformats.org/officeDocument/2006/relationships/audio" Target="../media/media14.WAV"/><Relationship Id="rId1" Type="http://schemas.microsoft.com/office/2007/relationships/media" Target="../media/media14.WAV"/><Relationship Id="rId6" Type="http://schemas.openxmlformats.org/officeDocument/2006/relationships/image" Target="../media/image30.png"/><Relationship Id="rId5" Type="http://schemas.openxmlformats.org/officeDocument/2006/relationships/image" Target="../media/image29.jpe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WAV"/><Relationship Id="rId1" Type="http://schemas.microsoft.com/office/2007/relationships/media" Target="../media/media3.WAV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WAV"/><Relationship Id="rId1" Type="http://schemas.microsoft.com/office/2007/relationships/media" Target="../media/media5.WAV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WAV"/><Relationship Id="rId1" Type="http://schemas.microsoft.com/office/2007/relationships/media" Target="../media/media6.WAV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WAV"/><Relationship Id="rId1" Type="http://schemas.microsoft.com/office/2007/relationships/media" Target="../media/media7.WAV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WAV"/><Relationship Id="rId1" Type="http://schemas.microsoft.com/office/2007/relationships/media" Target="../media/media8.WAV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WAV"/><Relationship Id="rId1" Type="http://schemas.microsoft.com/office/2007/relationships/media" Target="../media/media9.WAV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09600" y="381000"/>
            <a:ext cx="7772400" cy="1470025"/>
          </a:xfrm>
        </p:spPr>
        <p:txBody>
          <a:bodyPr>
            <a:noAutofit/>
          </a:bodyPr>
          <a:lstStyle/>
          <a:p>
            <a:r>
              <a:rPr lang="he-IL" sz="19900" b="1" dirty="0" smtClean="0">
                <a:latin typeface="Narkisim" pitchFamily="34" charset="-79"/>
                <a:cs typeface="Narkisim" pitchFamily="34" charset="-79"/>
              </a:rPr>
              <a:t>הַ</a:t>
            </a:r>
            <a:r>
              <a:rPr lang="he-IL" sz="19900" b="1" dirty="0" smtClean="0">
                <a:solidFill>
                  <a:srgbClr val="FF0000"/>
                </a:solidFill>
                <a:latin typeface="Narkisim" pitchFamily="34" charset="-79"/>
                <a:cs typeface="Narkisim" pitchFamily="34" charset="-79"/>
              </a:rPr>
              <a:t>צְ</a:t>
            </a:r>
            <a:r>
              <a:rPr lang="he-IL" sz="19900" b="1" dirty="0" smtClean="0">
                <a:solidFill>
                  <a:srgbClr val="00B050"/>
                </a:solidFill>
                <a:latin typeface="Narkisim" pitchFamily="34" charset="-79"/>
                <a:cs typeface="Narkisim" pitchFamily="34" charset="-79"/>
              </a:rPr>
              <a:t>בָ</a:t>
            </a:r>
            <a:r>
              <a:rPr lang="he-IL" sz="199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  <a:t>עִ</a:t>
            </a:r>
            <a:r>
              <a:rPr lang="he-IL" sz="19900" b="1" dirty="0" smtClean="0">
                <a:solidFill>
                  <a:srgbClr val="FF00FF"/>
                </a:solidFill>
                <a:latin typeface="Narkisim" pitchFamily="34" charset="-79"/>
                <a:cs typeface="Narkisim" pitchFamily="34" charset="-79"/>
              </a:rPr>
              <a:t>י</a:t>
            </a:r>
            <a:r>
              <a:rPr lang="he-IL" sz="19900" b="1" dirty="0" smtClean="0">
                <a:solidFill>
                  <a:schemeClr val="accent6">
                    <a:lumMod val="50000"/>
                  </a:schemeClr>
                </a:solidFill>
                <a:latin typeface="Narkisim" pitchFamily="34" charset="-79"/>
                <a:cs typeface="Narkisim" pitchFamily="34" charset="-79"/>
              </a:rPr>
              <a:t>ם</a:t>
            </a:r>
            <a:endParaRPr lang="he-IL" sz="13800" b="1" dirty="0">
              <a:solidFill>
                <a:schemeClr val="accent6">
                  <a:lumMod val="50000"/>
                </a:schemeClr>
              </a:solidFill>
              <a:latin typeface="Narkisim" pitchFamily="34" charset="-79"/>
              <a:cs typeface="Narkisim" pitchFamily="34" charset="-79"/>
            </a:endParaRPr>
          </a:p>
        </p:txBody>
      </p:sp>
      <p:pic>
        <p:nvPicPr>
          <p:cNvPr id="1026" name="Picture 2" descr="C:\Users\mohsen\Documents\15705986_m-750x42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28800" y="3886200"/>
            <a:ext cx="5400675" cy="2895600"/>
          </a:xfrm>
          <a:prstGeom prst="rect">
            <a:avLst/>
          </a:prstGeom>
          <a:noFill/>
        </p:spPr>
      </p:pic>
      <p:pic>
        <p:nvPicPr>
          <p:cNvPr id="1027" name="Picture 3" descr="C:\Users\mohsen\Documents\85779901900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05000" y="2524125"/>
            <a:ext cx="5257800" cy="1971675"/>
          </a:xfrm>
          <a:prstGeom prst="rect">
            <a:avLst/>
          </a:prstGeom>
          <a:noFill/>
        </p:spPr>
      </p:pic>
      <p:pic>
        <p:nvPicPr>
          <p:cNvPr id="1028" name="Picture 4" descr="C:\Users\mohsen\Documents\colorcyrcle.jpg"/>
          <p:cNvPicPr>
            <a:picLocks noChangeAspect="1" noChangeArrowheads="1"/>
          </p:cNvPicPr>
          <p:nvPr/>
        </p:nvPicPr>
        <p:blipFill>
          <a:blip r:embed="rId7" cstate="print"/>
          <a:srcRect l="12999" t="3782" r="12255" b="5437"/>
          <a:stretch>
            <a:fillRect/>
          </a:stretch>
        </p:blipFill>
        <p:spPr bwMode="auto">
          <a:xfrm>
            <a:off x="7162800" y="3048000"/>
            <a:ext cx="1752600" cy="1828800"/>
          </a:xfrm>
          <a:prstGeom prst="rect">
            <a:avLst/>
          </a:prstGeom>
          <a:noFill/>
        </p:spPr>
      </p:pic>
      <p:pic>
        <p:nvPicPr>
          <p:cNvPr id="7" name="Picture 4" descr="C:\Users\mohsen\Documents\colorcyrcle.jpg"/>
          <p:cNvPicPr>
            <a:picLocks noChangeAspect="1" noChangeArrowheads="1"/>
          </p:cNvPicPr>
          <p:nvPr/>
        </p:nvPicPr>
        <p:blipFill>
          <a:blip r:embed="rId7" cstate="print"/>
          <a:srcRect l="12999" t="3782" r="12255" b="5437"/>
          <a:stretch>
            <a:fillRect/>
          </a:stretch>
        </p:blipFill>
        <p:spPr bwMode="auto">
          <a:xfrm>
            <a:off x="152400" y="3048000"/>
            <a:ext cx="1752600" cy="1828800"/>
          </a:xfrm>
          <a:prstGeom prst="rect">
            <a:avLst/>
          </a:prstGeom>
          <a:noFill/>
        </p:spPr>
      </p:pic>
      <p:pic>
        <p:nvPicPr>
          <p:cNvPr id="8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edg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2102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 fontScale="90000"/>
          </a:bodyPr>
          <a:lstStyle/>
          <a:p>
            <a:r>
              <a:rPr lang="he-IL" sz="16600" b="1" dirty="0" smtClean="0">
                <a:solidFill>
                  <a:schemeClr val="accent6">
                    <a:lumMod val="50000"/>
                  </a:schemeClr>
                </a:solidFill>
                <a:latin typeface="Narkisim" pitchFamily="34" charset="-79"/>
                <a:cs typeface="Narkisim" pitchFamily="34" charset="-79"/>
              </a:rPr>
              <a:t>חוּם</a:t>
            </a:r>
            <a:endParaRPr lang="he-IL" b="1" dirty="0">
              <a:solidFill>
                <a:schemeClr val="accent6">
                  <a:lumMod val="50000"/>
                </a:schemeClr>
              </a:solidFill>
              <a:latin typeface="Narkisim" pitchFamily="34" charset="-79"/>
              <a:cs typeface="Narkisim" pitchFamily="34" charset="-79"/>
            </a:endParaRPr>
          </a:p>
        </p:txBody>
      </p:sp>
      <p:pic>
        <p:nvPicPr>
          <p:cNvPr id="10242" name="Picture 2" descr="C:\Users\mohsen\Documents\הצבעים\חום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76400" y="1981200"/>
            <a:ext cx="6096000" cy="4423410"/>
          </a:xfrm>
          <a:prstGeom prst="rect">
            <a:avLst/>
          </a:prstGeom>
          <a:noFill/>
        </p:spPr>
      </p:pic>
      <p:pic>
        <p:nvPicPr>
          <p:cNvPr id="5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edg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4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 fontScale="90000"/>
          </a:bodyPr>
          <a:lstStyle/>
          <a:p>
            <a:r>
              <a:rPr lang="he-IL" sz="16600" b="1" dirty="0" smtClean="0">
                <a:solidFill>
                  <a:srgbClr val="00B050"/>
                </a:solidFill>
                <a:latin typeface="Narkisim" pitchFamily="34" charset="-79"/>
                <a:cs typeface="Narkisim" pitchFamily="34" charset="-79"/>
              </a:rPr>
              <a:t>יָרוֹק</a:t>
            </a:r>
            <a:endParaRPr lang="he-IL" b="1" dirty="0">
              <a:solidFill>
                <a:srgbClr val="00B050"/>
              </a:solidFill>
              <a:latin typeface="Narkisim" pitchFamily="34" charset="-79"/>
              <a:cs typeface="Narkisim" pitchFamily="34" charset="-79"/>
            </a:endParaRPr>
          </a:p>
        </p:txBody>
      </p:sp>
      <p:pic>
        <p:nvPicPr>
          <p:cNvPr id="11266" name="Picture 2" descr="C:\Users\mohsen\Documents\הצבעים\ירוק.png"/>
          <p:cNvPicPr>
            <a:picLocks noChangeAspect="1" noChangeArrowheads="1"/>
          </p:cNvPicPr>
          <p:nvPr/>
        </p:nvPicPr>
        <p:blipFill>
          <a:blip r:embed="rId5" cstate="print"/>
          <a:srcRect r="6028"/>
          <a:stretch>
            <a:fillRect/>
          </a:stretch>
        </p:blipFill>
        <p:spPr bwMode="auto">
          <a:xfrm>
            <a:off x="2049523" y="2438400"/>
            <a:ext cx="6103878" cy="3962400"/>
          </a:xfrm>
          <a:prstGeom prst="rect">
            <a:avLst/>
          </a:prstGeom>
          <a:noFill/>
        </p:spPr>
      </p:pic>
      <p:pic>
        <p:nvPicPr>
          <p:cNvPr id="5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edg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3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 fontScale="90000"/>
          </a:bodyPr>
          <a:lstStyle/>
          <a:p>
            <a:r>
              <a:rPr lang="he-IL" sz="16600" b="1" dirty="0" smtClean="0">
                <a:solidFill>
                  <a:srgbClr val="0000FF"/>
                </a:solidFill>
                <a:latin typeface="Narkisim" pitchFamily="34" charset="-79"/>
                <a:cs typeface="Narkisim" pitchFamily="34" charset="-79"/>
              </a:rPr>
              <a:t>כָּחוֹל</a:t>
            </a:r>
            <a:endParaRPr lang="he-IL" b="1" dirty="0">
              <a:solidFill>
                <a:srgbClr val="0000FF"/>
              </a:solidFill>
              <a:latin typeface="Narkisim" pitchFamily="34" charset="-79"/>
              <a:cs typeface="Narkisim" pitchFamily="34" charset="-79"/>
            </a:endParaRPr>
          </a:p>
        </p:txBody>
      </p:sp>
      <p:pic>
        <p:nvPicPr>
          <p:cNvPr id="12290" name="Picture 2" descr="C:\Users\mohsen\Documents\הצבעים\כחול.png"/>
          <p:cNvPicPr>
            <a:picLocks noChangeAspect="1" noChangeArrowheads="1"/>
          </p:cNvPicPr>
          <p:nvPr/>
        </p:nvPicPr>
        <p:blipFill>
          <a:blip r:embed="rId5" cstate="print"/>
          <a:srcRect t="9203" r="3509"/>
          <a:stretch>
            <a:fillRect/>
          </a:stretch>
        </p:blipFill>
        <p:spPr bwMode="auto">
          <a:xfrm>
            <a:off x="2133600" y="2743200"/>
            <a:ext cx="5083893" cy="3733800"/>
          </a:xfrm>
          <a:prstGeom prst="rect">
            <a:avLst/>
          </a:prstGeom>
          <a:noFill/>
        </p:spPr>
      </p:pic>
      <p:pic>
        <p:nvPicPr>
          <p:cNvPr id="5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edg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0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 fontScale="90000"/>
          </a:bodyPr>
          <a:lstStyle/>
          <a:p>
            <a:r>
              <a:rPr lang="he-IL" sz="166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  <a:t>תְּכֵלֶת</a:t>
            </a:r>
            <a:endParaRPr lang="he-IL" b="1" dirty="0">
              <a:solidFill>
                <a:srgbClr val="00B0F0"/>
              </a:solidFill>
              <a:latin typeface="Narkisim" pitchFamily="34" charset="-79"/>
              <a:cs typeface="Narkisim" pitchFamily="34" charset="-79"/>
            </a:endParaRPr>
          </a:p>
        </p:txBody>
      </p:sp>
      <p:pic>
        <p:nvPicPr>
          <p:cNvPr id="13314" name="Picture 2" descr="C:\Users\mohsen\Documents\הצבעים\תכלת.png"/>
          <p:cNvPicPr>
            <a:picLocks noChangeAspect="1" noChangeArrowheads="1"/>
          </p:cNvPicPr>
          <p:nvPr/>
        </p:nvPicPr>
        <p:blipFill>
          <a:blip r:embed="rId5" cstate="print"/>
          <a:srcRect l="7047" t="2104" r="15918"/>
          <a:stretch>
            <a:fillRect/>
          </a:stretch>
        </p:blipFill>
        <p:spPr bwMode="auto">
          <a:xfrm>
            <a:off x="2209800" y="2438400"/>
            <a:ext cx="4419600" cy="4038600"/>
          </a:xfrm>
          <a:prstGeom prst="rect">
            <a:avLst/>
          </a:prstGeom>
          <a:noFill/>
        </p:spPr>
      </p:pic>
      <p:pic>
        <p:nvPicPr>
          <p:cNvPr id="5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edg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9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mohsen\Documents\-.jpg"/>
          <p:cNvPicPr>
            <a:picLocks noChangeAspect="1" noChangeArrowheads="1"/>
          </p:cNvPicPr>
          <p:nvPr/>
        </p:nvPicPr>
        <p:blipFill>
          <a:blip r:embed="rId5" cstate="print"/>
          <a:srcRect l="4848" t="2183" b="3493"/>
          <a:stretch>
            <a:fillRect/>
          </a:stretch>
        </p:blipFill>
        <p:spPr bwMode="auto">
          <a:xfrm rot="5400000">
            <a:off x="2209800" y="685800"/>
            <a:ext cx="3886200" cy="5257800"/>
          </a:xfrm>
          <a:prstGeom prst="rect">
            <a:avLst/>
          </a:prstGeom>
          <a:noFill/>
        </p:spPr>
      </p:pic>
      <p:sp>
        <p:nvSpPr>
          <p:cNvPr id="21" name="אליפסה 20"/>
          <p:cNvSpPr/>
          <p:nvPr/>
        </p:nvSpPr>
        <p:spPr>
          <a:xfrm>
            <a:off x="5257800" y="1676400"/>
            <a:ext cx="762000" cy="762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2" name="אליפסה 21"/>
          <p:cNvSpPr/>
          <p:nvPr/>
        </p:nvSpPr>
        <p:spPr>
          <a:xfrm>
            <a:off x="5943600" y="2057400"/>
            <a:ext cx="762000" cy="762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אליפסה 22"/>
          <p:cNvSpPr/>
          <p:nvPr/>
        </p:nvSpPr>
        <p:spPr>
          <a:xfrm>
            <a:off x="4495800" y="1524000"/>
            <a:ext cx="762000" cy="7620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4" name="אליפסה 23"/>
          <p:cNvSpPr/>
          <p:nvPr/>
        </p:nvSpPr>
        <p:spPr>
          <a:xfrm>
            <a:off x="3733800" y="1524000"/>
            <a:ext cx="762000" cy="762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אליפסה 24"/>
          <p:cNvSpPr/>
          <p:nvPr/>
        </p:nvSpPr>
        <p:spPr>
          <a:xfrm>
            <a:off x="2971800" y="1752600"/>
            <a:ext cx="762000" cy="7620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6" name="אליפסה 25"/>
          <p:cNvSpPr/>
          <p:nvPr/>
        </p:nvSpPr>
        <p:spPr>
          <a:xfrm>
            <a:off x="2133600" y="2133600"/>
            <a:ext cx="762000" cy="7620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7" name="אליפסה 26"/>
          <p:cNvSpPr/>
          <p:nvPr/>
        </p:nvSpPr>
        <p:spPr>
          <a:xfrm>
            <a:off x="1676400" y="2971800"/>
            <a:ext cx="762000" cy="762000"/>
          </a:xfrm>
          <a:prstGeom prst="ellipse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אליפסה 28"/>
          <p:cNvSpPr/>
          <p:nvPr/>
        </p:nvSpPr>
        <p:spPr>
          <a:xfrm>
            <a:off x="2819400" y="4267200"/>
            <a:ext cx="762000" cy="762000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0" name="אליפסה 29"/>
          <p:cNvSpPr/>
          <p:nvPr/>
        </p:nvSpPr>
        <p:spPr>
          <a:xfrm>
            <a:off x="3657600" y="4419600"/>
            <a:ext cx="762000" cy="762000"/>
          </a:xfrm>
          <a:prstGeom prst="ellipse">
            <a:avLst/>
          </a:prstGeom>
          <a:solidFill>
            <a:srgbClr val="FF00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1" name="אליפסה 30"/>
          <p:cNvSpPr/>
          <p:nvPr/>
        </p:nvSpPr>
        <p:spPr>
          <a:xfrm>
            <a:off x="4419600" y="4343400"/>
            <a:ext cx="762000" cy="762000"/>
          </a:xfrm>
          <a:prstGeom prst="ellipse">
            <a:avLst/>
          </a:prstGeom>
          <a:solidFill>
            <a:srgbClr val="FF33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2" name="אליפסה 31"/>
          <p:cNvSpPr/>
          <p:nvPr/>
        </p:nvSpPr>
        <p:spPr>
          <a:xfrm>
            <a:off x="5105400" y="3962400"/>
            <a:ext cx="762000" cy="762000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0" name="Picture 3" descr="C:\Users\mohsen\Dropbox\Screenshots\Screenshot 2016-03-24 22.13.12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4455207">
            <a:off x="6114947" y="624642"/>
            <a:ext cx="546101" cy="1759580"/>
          </a:xfrm>
          <a:prstGeom prst="rect">
            <a:avLst/>
          </a:prstGeom>
          <a:noFill/>
        </p:spPr>
      </p:pic>
      <p:pic>
        <p:nvPicPr>
          <p:cNvPr id="11" name="Picture 3" descr="C:\Users\mohsen\Dropbox\Screenshots\Screenshot 2016-03-24 22.13.12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4455207">
            <a:off x="5429146" y="396043"/>
            <a:ext cx="546101" cy="1759580"/>
          </a:xfrm>
          <a:prstGeom prst="rect">
            <a:avLst/>
          </a:prstGeom>
          <a:noFill/>
        </p:spPr>
      </p:pic>
      <p:pic>
        <p:nvPicPr>
          <p:cNvPr id="12" name="Picture 3" descr="C:\Users\mohsen\Dropbox\Screenshots\Screenshot 2016-03-24 22.13.12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3126811">
            <a:off x="4377050" y="244544"/>
            <a:ext cx="546101" cy="1759580"/>
          </a:xfrm>
          <a:prstGeom prst="rect">
            <a:avLst/>
          </a:prstGeom>
          <a:noFill/>
        </p:spPr>
      </p:pic>
      <p:pic>
        <p:nvPicPr>
          <p:cNvPr id="13" name="Picture 3" descr="C:\Users\mohsen\Dropbox\Screenshots\Screenshot 2016-03-24 22.13.12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2049879">
            <a:off x="3266821" y="420591"/>
            <a:ext cx="546101" cy="1759580"/>
          </a:xfrm>
          <a:prstGeom prst="rect">
            <a:avLst/>
          </a:prstGeom>
          <a:noFill/>
        </p:spPr>
      </p:pic>
      <p:pic>
        <p:nvPicPr>
          <p:cNvPr id="14" name="Picture 3" descr="C:\Users\mohsen\Dropbox\Screenshots\Screenshot 2016-03-24 22.13.12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2049879">
            <a:off x="2428621" y="801591"/>
            <a:ext cx="546101" cy="1759580"/>
          </a:xfrm>
          <a:prstGeom prst="rect">
            <a:avLst/>
          </a:prstGeom>
          <a:noFill/>
        </p:spPr>
      </p:pic>
      <p:pic>
        <p:nvPicPr>
          <p:cNvPr id="15" name="Picture 3" descr="C:\Users\mohsen\Dropbox\Screenshots\Screenshot 2016-03-24 22.13.12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0167982">
            <a:off x="1533769" y="1470556"/>
            <a:ext cx="546101" cy="1759580"/>
          </a:xfrm>
          <a:prstGeom prst="rect">
            <a:avLst/>
          </a:prstGeom>
          <a:noFill/>
        </p:spPr>
      </p:pic>
      <p:sp>
        <p:nvSpPr>
          <p:cNvPr id="28" name="אליפסה 27"/>
          <p:cNvSpPr/>
          <p:nvPr/>
        </p:nvSpPr>
        <p:spPr>
          <a:xfrm>
            <a:off x="2057400" y="3810000"/>
            <a:ext cx="762000" cy="7620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6" name="Picture 3" descr="C:\Users\mohsen\Dropbox\Screenshots\Screenshot 2016-03-24 22.13.12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2621576">
            <a:off x="1446533" y="3983565"/>
            <a:ext cx="546101" cy="1759580"/>
          </a:xfrm>
          <a:prstGeom prst="rect">
            <a:avLst/>
          </a:prstGeom>
          <a:noFill/>
        </p:spPr>
      </p:pic>
      <p:pic>
        <p:nvPicPr>
          <p:cNvPr id="17" name="Picture 3" descr="C:\Users\mohsen\Dropbox\Screenshots\Screenshot 2016-03-24 22.13.12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2621576">
            <a:off x="2284733" y="4440766"/>
            <a:ext cx="546101" cy="1759580"/>
          </a:xfrm>
          <a:prstGeom prst="rect">
            <a:avLst/>
          </a:prstGeom>
          <a:noFill/>
        </p:spPr>
      </p:pic>
      <p:pic>
        <p:nvPicPr>
          <p:cNvPr id="18" name="Picture 3" descr="C:\Users\mohsen\Dropbox\Screenshots\Screenshot 2016-03-24 22.13.12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2621576">
            <a:off x="3199132" y="4669366"/>
            <a:ext cx="546101" cy="1759580"/>
          </a:xfrm>
          <a:prstGeom prst="rect">
            <a:avLst/>
          </a:prstGeom>
          <a:noFill/>
        </p:spPr>
      </p:pic>
      <p:pic>
        <p:nvPicPr>
          <p:cNvPr id="19" name="Picture 3" descr="C:\Users\mohsen\Dropbox\Screenshots\Screenshot 2016-03-24 22.13.12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824847">
            <a:off x="4132181" y="4711514"/>
            <a:ext cx="546101" cy="1759580"/>
          </a:xfrm>
          <a:prstGeom prst="rect">
            <a:avLst/>
          </a:prstGeom>
          <a:noFill/>
        </p:spPr>
      </p:pic>
      <p:pic>
        <p:nvPicPr>
          <p:cNvPr id="20" name="Picture 3" descr="C:\Users\mohsen\Dropbox\Screenshots\Screenshot 2016-03-24 22.13.12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21166518">
            <a:off x="5366276" y="4370754"/>
            <a:ext cx="546101" cy="1759580"/>
          </a:xfrm>
          <a:prstGeom prst="rect">
            <a:avLst/>
          </a:prstGeom>
          <a:noFill/>
        </p:spPr>
      </p:pic>
      <p:pic>
        <p:nvPicPr>
          <p:cNvPr id="38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 cstate="print"/>
          <a:stretch>
            <a:fillRect/>
          </a:stretch>
        </p:blipFill>
        <p:spPr>
          <a:xfrm>
            <a:off x="7467600" y="2895600"/>
            <a:ext cx="304800" cy="304800"/>
          </a:xfrm>
          <a:prstGeom prst="rect">
            <a:avLst/>
          </a:prstGeom>
        </p:spPr>
      </p:pic>
      <p:pic>
        <p:nvPicPr>
          <p:cNvPr id="40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 cstate="print"/>
          <a:stretch>
            <a:fillRect/>
          </a:stretch>
        </p:blipFill>
        <p:spPr>
          <a:xfrm>
            <a:off x="7696200" y="3352800"/>
            <a:ext cx="304800" cy="304800"/>
          </a:xfrm>
          <a:prstGeom prst="rect">
            <a:avLst/>
          </a:prstGeom>
        </p:spPr>
      </p:pic>
      <p:pic>
        <p:nvPicPr>
          <p:cNvPr id="41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 cstate="print"/>
          <a:stretch>
            <a:fillRect/>
          </a:stretch>
        </p:blipFill>
        <p:spPr>
          <a:xfrm>
            <a:off x="7239000" y="3429000"/>
            <a:ext cx="304800" cy="304800"/>
          </a:xfrm>
          <a:prstGeom prst="rect">
            <a:avLst/>
          </a:prstGeom>
        </p:spPr>
      </p:pic>
      <p:pic>
        <p:nvPicPr>
          <p:cNvPr id="42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 cstate="print"/>
          <a:stretch>
            <a:fillRect/>
          </a:stretch>
        </p:blipFill>
        <p:spPr>
          <a:xfrm>
            <a:off x="7620000" y="3886200"/>
            <a:ext cx="304800" cy="304800"/>
          </a:xfrm>
          <a:prstGeom prst="rect">
            <a:avLst/>
          </a:prstGeom>
        </p:spPr>
      </p:pic>
      <p:pic>
        <p:nvPicPr>
          <p:cNvPr id="43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 cstate="print"/>
          <a:stretch>
            <a:fillRect/>
          </a:stretch>
        </p:blipFill>
        <p:spPr>
          <a:xfrm>
            <a:off x="7772400" y="4495800"/>
            <a:ext cx="304800" cy="304800"/>
          </a:xfrm>
          <a:prstGeom prst="rect">
            <a:avLst/>
          </a:prstGeom>
        </p:spPr>
      </p:pic>
      <p:pic>
        <p:nvPicPr>
          <p:cNvPr id="44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 cstate="print"/>
          <a:stretch>
            <a:fillRect/>
          </a:stretch>
        </p:blipFill>
        <p:spPr>
          <a:xfrm>
            <a:off x="7391400" y="4572000"/>
            <a:ext cx="304800" cy="304800"/>
          </a:xfrm>
          <a:prstGeom prst="rect">
            <a:avLst/>
          </a:prstGeom>
        </p:spPr>
      </p:pic>
      <p:pic>
        <p:nvPicPr>
          <p:cNvPr id="45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 cstate="print"/>
          <a:stretch>
            <a:fillRect/>
          </a:stretch>
        </p:blipFill>
        <p:spPr>
          <a:xfrm>
            <a:off x="7924800" y="4953000"/>
            <a:ext cx="304800" cy="304800"/>
          </a:xfrm>
          <a:prstGeom prst="rect">
            <a:avLst/>
          </a:prstGeom>
        </p:spPr>
      </p:pic>
      <p:pic>
        <p:nvPicPr>
          <p:cNvPr id="46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 cstate="print"/>
          <a:stretch>
            <a:fillRect/>
          </a:stretch>
        </p:blipFill>
        <p:spPr>
          <a:xfrm>
            <a:off x="7772400" y="4038600"/>
            <a:ext cx="304800" cy="304800"/>
          </a:xfrm>
          <a:prstGeom prst="rect">
            <a:avLst/>
          </a:prstGeom>
        </p:spPr>
      </p:pic>
      <p:pic>
        <p:nvPicPr>
          <p:cNvPr id="47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 cstate="print"/>
          <a:stretch>
            <a:fillRect/>
          </a:stretch>
        </p:blipFill>
        <p:spPr>
          <a:xfrm>
            <a:off x="7467600" y="4953000"/>
            <a:ext cx="304800" cy="304800"/>
          </a:xfrm>
          <a:prstGeom prst="rect">
            <a:avLst/>
          </a:prstGeom>
        </p:spPr>
      </p:pic>
      <p:pic>
        <p:nvPicPr>
          <p:cNvPr id="48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 cstate="print"/>
          <a:stretch>
            <a:fillRect/>
          </a:stretch>
        </p:blipFill>
        <p:spPr>
          <a:xfrm>
            <a:off x="8229600" y="5257800"/>
            <a:ext cx="304800" cy="304800"/>
          </a:xfrm>
          <a:prstGeom prst="rect">
            <a:avLst/>
          </a:prstGeom>
        </p:spPr>
      </p:pic>
      <p:pic>
        <p:nvPicPr>
          <p:cNvPr id="49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 cstate="print"/>
          <a:stretch>
            <a:fillRect/>
          </a:stretch>
        </p:blipFill>
        <p:spPr>
          <a:xfrm>
            <a:off x="7848600" y="5257800"/>
            <a:ext cx="304800" cy="304800"/>
          </a:xfrm>
          <a:prstGeom prst="rect">
            <a:avLst/>
          </a:prstGeom>
        </p:spPr>
      </p:pic>
      <p:pic>
        <p:nvPicPr>
          <p:cNvPr id="50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 cstate="print"/>
          <a:stretch>
            <a:fillRect/>
          </a:stretch>
        </p:blipFill>
        <p:spPr>
          <a:xfrm>
            <a:off x="7924800" y="4191000"/>
            <a:ext cx="304800" cy="304800"/>
          </a:xfrm>
          <a:prstGeom prst="rect">
            <a:avLst/>
          </a:prstGeom>
        </p:spPr>
      </p:pic>
      <p:sp>
        <p:nvSpPr>
          <p:cNvPr id="51" name="מלבן מעוגל 50"/>
          <p:cNvSpPr/>
          <p:nvPr/>
        </p:nvSpPr>
        <p:spPr>
          <a:xfrm>
            <a:off x="6934200" y="76200"/>
            <a:ext cx="2057400" cy="762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b="1" dirty="0" smtClean="0">
                <a:solidFill>
                  <a:srgbClr val="FF0000"/>
                </a:solidFill>
                <a:latin typeface="Narkisim" pitchFamily="34" charset="-79"/>
                <a:cs typeface="Narkisim" pitchFamily="34" charset="-79"/>
              </a:rPr>
              <a:t>תגידו את שם הצבע שמופיע למטה</a:t>
            </a:r>
            <a:endParaRPr lang="he-IL" b="1" dirty="0">
              <a:solidFill>
                <a:srgbClr val="FF0000"/>
              </a:solidFill>
              <a:latin typeface="Narkisim" pitchFamily="34" charset="-79"/>
              <a:cs typeface="Narkisim" pitchFamily="34" charset="-79"/>
            </a:endParaRPr>
          </a:p>
        </p:txBody>
      </p:sp>
      <p:pic>
        <p:nvPicPr>
          <p:cNvPr id="14339" name="Picture 3" descr="C:\Users\mohsen\Dropbox\Screenshots\Screenshot 2016-03-24 22.13.12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4455207">
            <a:off x="6961404" y="1060640"/>
            <a:ext cx="546101" cy="175958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11DA5"/>
                                      </p:to>
                                    </p:animClr>
                                    <p:animClr clrSpc="rgb" dir="cw">
                                      <p:cBhvr>
                                        <p:cTn id="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11DA5"/>
                                      </p:to>
                                    </p:animClr>
                                    <p:set>
                                      <p:cBhvr>
                                        <p:cTn id="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1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0" dur="2896" fill="hold"/>
                                        <p:tgtEl>
                                          <p:spTgt spid="3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399"/>
                            </p:stCondLst>
                            <p:childTnLst>
                              <p:par>
                                <p:cTn id="22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399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8" dur="2896" fill="hold"/>
                                        <p:tgtEl>
                                          <p:spTgt spid="4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9298"/>
                            </p:stCondLst>
                            <p:childTnLst>
                              <p:par>
                                <p:cTn id="30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298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6" dur="2896" fill="hold"/>
                                        <p:tgtEl>
                                          <p:spTgt spid="4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3197"/>
                            </p:stCondLst>
                            <p:childTnLst>
                              <p:par>
                                <p:cTn id="38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3697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4" dur="2896" fill="hold"/>
                                        <p:tgtEl>
                                          <p:spTgt spid="4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6596"/>
                            </p:stCondLst>
                            <p:childTnLst>
                              <p:par>
                                <p:cTn id="46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7096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2" dur="2896" fill="hold"/>
                                        <p:tgtEl>
                                          <p:spTgt spid="4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9995"/>
                            </p:stCondLst>
                            <p:childTnLst>
                              <p:par>
                                <p:cTn id="54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495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0" dur="2896" fill="hold"/>
                                        <p:tgtEl>
                                          <p:spTgt spid="4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3394"/>
                            </p:stCondLst>
                            <p:childTnLst>
                              <p:par>
                                <p:cTn id="62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3894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8" dur="2896" fill="hold"/>
                                        <p:tgtEl>
                                          <p:spTgt spid="4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6793"/>
                            </p:stCondLst>
                            <p:childTnLst>
                              <p:par>
                                <p:cTn id="70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7293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6" dur="2896" fill="hold"/>
                                        <p:tgtEl>
                                          <p:spTgt spid="4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0192"/>
                            </p:stCondLst>
                            <p:childTnLst>
                              <p:par>
                                <p:cTn id="78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0692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4" dur="2896" fill="hold"/>
                                        <p:tgtEl>
                                          <p:spTgt spid="4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3591"/>
                            </p:stCondLst>
                            <p:childTnLst>
                              <p:par>
                                <p:cTn id="86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4091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2" dur="2896" fill="hold"/>
                                        <p:tgtEl>
                                          <p:spTgt spid="4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6990"/>
                            </p:stCondLst>
                            <p:childTnLst>
                              <p:par>
                                <p:cTn id="94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3749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0" dur="2896" fill="hold"/>
                                        <p:tgtEl>
                                          <p:spTgt spid="4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40389"/>
                            </p:stCondLst>
                            <p:childTnLst>
                              <p:par>
                                <p:cTn id="102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40889"/>
                            </p:stCondLst>
                            <p:childTnLst>
                              <p:par>
                                <p:cTn id="1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8" dur="2896" fill="hold"/>
                                        <p:tgtEl>
                                          <p:spTgt spid="5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0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8"/>
                </p:tgtEl>
              </p:cMediaNode>
            </p:audio>
            <p:audio>
              <p:cMediaNode showWhenStopped="0">
                <p:cTn id="1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0"/>
                </p:tgtEl>
              </p:cMediaNode>
            </p:audio>
            <p:audio>
              <p:cMediaNode showWhenStopped="0">
                <p:cTn id="1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"/>
                </p:tgtEl>
              </p:cMediaNode>
            </p:audio>
            <p:audio>
              <p:cMediaNode showWhenStopped="0">
                <p:cTn id="1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2"/>
                </p:tgtEl>
              </p:cMediaNode>
            </p:audio>
            <p:audio>
              <p:cMediaNode showWhenStopped="0">
                <p:cTn id="1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3"/>
                </p:tgtEl>
              </p:cMediaNode>
            </p:audio>
            <p:audio>
              <p:cMediaNode showWhenStopped="0">
                <p:cTn id="1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4"/>
                </p:tgtEl>
              </p:cMediaNode>
            </p:audio>
            <p:audio>
              <p:cMediaNode showWhenStopped="0">
                <p:cTn id="1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5"/>
                </p:tgtEl>
              </p:cMediaNode>
            </p:audio>
            <p:audio>
              <p:cMediaNode showWhenStopped="0">
                <p:cTn id="11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6"/>
                </p:tgtEl>
              </p:cMediaNode>
            </p:audio>
            <p:audio>
              <p:cMediaNode showWhenStopped="0">
                <p:cTn id="1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7"/>
                </p:tgtEl>
              </p:cMediaNode>
            </p:audio>
            <p:audio>
              <p:cMediaNode showWhenStopped="0">
                <p:cTn id="11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8"/>
                </p:tgtEl>
              </p:cMediaNode>
            </p:audio>
            <p:audio>
              <p:cMediaNode showWhenStopped="0">
                <p:cTn id="1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9"/>
                </p:tgtEl>
              </p:cMediaNode>
            </p:audio>
            <p:audio>
              <p:cMediaNode showWhenStopped="0">
                <p:cTn id="12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0"/>
                </p:tgtEl>
              </p:cMediaNode>
            </p:audio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9" grpId="0" animBg="1"/>
      <p:bldP spid="30" grpId="0" animBg="1"/>
      <p:bldP spid="31" grpId="0" animBg="1"/>
      <p:bldP spid="32" grpId="0" animBg="1"/>
      <p:bldP spid="2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ohsen\Documents\הצבעים\לבן.png"/>
          <p:cNvPicPr>
            <a:picLocks noChangeAspect="1" noChangeArrowheads="1"/>
          </p:cNvPicPr>
          <p:nvPr/>
        </p:nvPicPr>
        <p:blipFill>
          <a:blip r:embed="rId5" cstate="print"/>
          <a:srcRect l="5085" r="3390"/>
          <a:stretch>
            <a:fillRect/>
          </a:stretch>
        </p:blipFill>
        <p:spPr bwMode="auto">
          <a:xfrm>
            <a:off x="2209800" y="2743200"/>
            <a:ext cx="4572000" cy="3962400"/>
          </a:xfrm>
          <a:prstGeom prst="rect">
            <a:avLst/>
          </a:prstGeom>
          <a:noFill/>
        </p:spPr>
      </p:pic>
      <p:sp>
        <p:nvSpPr>
          <p:cNvPr id="5" name="כותרת 4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82000" cy="1752600"/>
          </a:xfrm>
        </p:spPr>
        <p:txBody>
          <a:bodyPr>
            <a:normAutofit fontScale="90000"/>
          </a:bodyPr>
          <a:lstStyle/>
          <a:p>
            <a:r>
              <a:rPr lang="he-IL" sz="216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Narkisim" pitchFamily="34" charset="-79"/>
                <a:cs typeface="Narkisim" pitchFamily="34" charset="-79"/>
              </a:rPr>
              <a:t>לָבָן</a:t>
            </a:r>
            <a:endParaRPr lang="he-IL" sz="18000" dirty="0"/>
          </a:p>
        </p:txBody>
      </p:sp>
      <p:pic>
        <p:nvPicPr>
          <p:cNvPr id="6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edg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9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 fontScale="90000"/>
          </a:bodyPr>
          <a:lstStyle/>
          <a:p>
            <a:r>
              <a:rPr lang="he-IL" sz="17900" b="1" dirty="0" smtClean="0">
                <a:latin typeface="Narkisim" pitchFamily="34" charset="-79"/>
                <a:cs typeface="Narkisim" pitchFamily="34" charset="-79"/>
              </a:rPr>
              <a:t>שָׁחוֹר</a:t>
            </a:r>
            <a:endParaRPr lang="he-IL" sz="14900" b="1" dirty="0">
              <a:latin typeface="Narkisim" pitchFamily="34" charset="-79"/>
              <a:cs typeface="Narkisim" pitchFamily="34" charset="-79"/>
            </a:endParaRPr>
          </a:p>
        </p:txBody>
      </p:sp>
      <p:pic>
        <p:nvPicPr>
          <p:cNvPr id="3074" name="Picture 2" descr="C:\Users\mohsen\Documents\הצבעים\שחור.png"/>
          <p:cNvPicPr>
            <a:picLocks noChangeAspect="1" noChangeArrowheads="1"/>
          </p:cNvPicPr>
          <p:nvPr/>
        </p:nvPicPr>
        <p:blipFill>
          <a:blip r:embed="rId5" cstate="print"/>
          <a:srcRect t="10869" r="3279" b="10870"/>
          <a:stretch>
            <a:fillRect/>
          </a:stretch>
        </p:blipFill>
        <p:spPr bwMode="auto">
          <a:xfrm>
            <a:off x="1981200" y="2590800"/>
            <a:ext cx="5562600" cy="3733800"/>
          </a:xfrm>
          <a:prstGeom prst="rect">
            <a:avLst/>
          </a:prstGeom>
          <a:noFill/>
        </p:spPr>
      </p:pic>
      <p:pic>
        <p:nvPicPr>
          <p:cNvPr id="5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edg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1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>
            <a:noAutofit/>
          </a:bodyPr>
          <a:lstStyle/>
          <a:p>
            <a:r>
              <a:rPr lang="he-IL" sz="16200" b="1" dirty="0" smtClean="0">
                <a:solidFill>
                  <a:schemeClr val="bg1">
                    <a:lumMod val="50000"/>
                  </a:schemeClr>
                </a:solidFill>
                <a:latin typeface="Narkisim" pitchFamily="34" charset="-79"/>
                <a:cs typeface="Narkisim" pitchFamily="34" charset="-79"/>
              </a:rPr>
              <a:t>אָפוֹר</a:t>
            </a:r>
            <a:endParaRPr lang="he-IL" sz="16200" b="1" dirty="0">
              <a:solidFill>
                <a:schemeClr val="bg1">
                  <a:lumMod val="50000"/>
                </a:schemeClr>
              </a:solidFill>
              <a:latin typeface="Narkisim" pitchFamily="34" charset="-79"/>
              <a:cs typeface="Narkisim" pitchFamily="34" charset="-79"/>
            </a:endParaRPr>
          </a:p>
        </p:txBody>
      </p:sp>
      <p:pic>
        <p:nvPicPr>
          <p:cNvPr id="4098" name="Picture 2" descr="C:\Users\mohsen\Documents\הצבעים\אפור.png"/>
          <p:cNvPicPr>
            <a:picLocks noChangeAspect="1" noChangeArrowheads="1"/>
          </p:cNvPicPr>
          <p:nvPr/>
        </p:nvPicPr>
        <p:blipFill>
          <a:blip r:embed="rId5" cstate="print"/>
          <a:srcRect t="4015"/>
          <a:stretch>
            <a:fillRect/>
          </a:stretch>
        </p:blipFill>
        <p:spPr bwMode="auto">
          <a:xfrm>
            <a:off x="2209800" y="2514600"/>
            <a:ext cx="5029200" cy="3871823"/>
          </a:xfrm>
          <a:prstGeom prst="rect">
            <a:avLst/>
          </a:prstGeom>
          <a:noFill/>
        </p:spPr>
      </p:pic>
      <p:pic>
        <p:nvPicPr>
          <p:cNvPr id="5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edg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1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>
            <a:normAutofit fontScale="90000"/>
          </a:bodyPr>
          <a:lstStyle/>
          <a:p>
            <a:r>
              <a:rPr lang="he-IL" sz="16200" b="1" dirty="0" smtClean="0">
                <a:solidFill>
                  <a:srgbClr val="FFC000"/>
                </a:solidFill>
                <a:latin typeface="Narkisim" pitchFamily="34" charset="-79"/>
                <a:cs typeface="Narkisim" pitchFamily="34" charset="-79"/>
              </a:rPr>
              <a:t>צָהוֹב</a:t>
            </a:r>
            <a:endParaRPr lang="he-IL" sz="16200" b="1" dirty="0">
              <a:solidFill>
                <a:srgbClr val="FFC000"/>
              </a:solidFill>
              <a:latin typeface="Narkisim" pitchFamily="34" charset="-79"/>
              <a:cs typeface="Narkisim" pitchFamily="34" charset="-79"/>
            </a:endParaRPr>
          </a:p>
        </p:txBody>
      </p:sp>
      <p:pic>
        <p:nvPicPr>
          <p:cNvPr id="5122" name="Picture 2" descr="C:\Users\mohsen\Documents\הצבעים\צהוב.png"/>
          <p:cNvPicPr>
            <a:picLocks noChangeAspect="1" noChangeArrowheads="1"/>
          </p:cNvPicPr>
          <p:nvPr/>
        </p:nvPicPr>
        <p:blipFill>
          <a:blip r:embed="rId5" cstate="print"/>
          <a:srcRect r="19298"/>
          <a:stretch>
            <a:fillRect/>
          </a:stretch>
        </p:blipFill>
        <p:spPr bwMode="auto">
          <a:xfrm>
            <a:off x="2514600" y="2590800"/>
            <a:ext cx="3962400" cy="3810000"/>
          </a:xfrm>
          <a:prstGeom prst="rect">
            <a:avLst/>
          </a:prstGeom>
          <a:noFill/>
        </p:spPr>
      </p:pic>
      <p:pic>
        <p:nvPicPr>
          <p:cNvPr id="5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edg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4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 fontScale="90000"/>
          </a:bodyPr>
          <a:lstStyle/>
          <a:p>
            <a:r>
              <a:rPr lang="he-IL" sz="16200" b="1" dirty="0" smtClean="0">
                <a:solidFill>
                  <a:srgbClr val="FF3300"/>
                </a:solidFill>
                <a:latin typeface="Narkisim" pitchFamily="34" charset="-79"/>
                <a:cs typeface="Narkisim" pitchFamily="34" charset="-79"/>
              </a:rPr>
              <a:t>כָּתוֹם</a:t>
            </a:r>
            <a:endParaRPr lang="he-IL" sz="16200" b="1" dirty="0">
              <a:solidFill>
                <a:srgbClr val="FF3300"/>
              </a:solidFill>
              <a:latin typeface="Narkisim" pitchFamily="34" charset="-79"/>
              <a:cs typeface="Narkisim" pitchFamily="34" charset="-79"/>
            </a:endParaRPr>
          </a:p>
        </p:txBody>
      </p:sp>
      <p:pic>
        <p:nvPicPr>
          <p:cNvPr id="6146" name="Picture 2" descr="C:\Users\mohsen\Documents\הצבעים\כתום.png"/>
          <p:cNvPicPr>
            <a:picLocks noChangeAspect="1" noChangeArrowheads="1"/>
          </p:cNvPicPr>
          <p:nvPr/>
        </p:nvPicPr>
        <p:blipFill>
          <a:blip r:embed="rId5" cstate="print"/>
          <a:srcRect r="4626"/>
          <a:stretch>
            <a:fillRect/>
          </a:stretch>
        </p:blipFill>
        <p:spPr bwMode="auto">
          <a:xfrm>
            <a:off x="2209800" y="2286000"/>
            <a:ext cx="4953000" cy="4267200"/>
          </a:xfrm>
          <a:prstGeom prst="rect">
            <a:avLst/>
          </a:prstGeom>
          <a:noFill/>
        </p:spPr>
      </p:pic>
      <p:pic>
        <p:nvPicPr>
          <p:cNvPr id="5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edg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 fontScale="90000"/>
          </a:bodyPr>
          <a:lstStyle/>
          <a:p>
            <a:r>
              <a:rPr lang="he-IL" sz="16600" b="1" dirty="0" smtClean="0">
                <a:solidFill>
                  <a:srgbClr val="FF0000"/>
                </a:solidFill>
                <a:latin typeface="Narkisim" pitchFamily="34" charset="-79"/>
                <a:cs typeface="Narkisim" pitchFamily="34" charset="-79"/>
              </a:rPr>
              <a:t>אָדוֹם</a:t>
            </a:r>
            <a:endParaRPr lang="he-IL" b="1" dirty="0">
              <a:solidFill>
                <a:srgbClr val="FF0000"/>
              </a:solidFill>
              <a:latin typeface="Narkisim" pitchFamily="34" charset="-79"/>
              <a:cs typeface="Narkisim" pitchFamily="34" charset="-79"/>
            </a:endParaRPr>
          </a:p>
        </p:txBody>
      </p:sp>
      <p:pic>
        <p:nvPicPr>
          <p:cNvPr id="7170" name="Picture 2" descr="C:\Users\mohsen\Documents\הצבעים\אדום.png"/>
          <p:cNvPicPr>
            <a:picLocks noChangeAspect="1" noChangeArrowheads="1"/>
          </p:cNvPicPr>
          <p:nvPr/>
        </p:nvPicPr>
        <p:blipFill>
          <a:blip r:embed="rId5" cstate="print"/>
          <a:srcRect t="10909"/>
          <a:stretch>
            <a:fillRect/>
          </a:stretch>
        </p:blipFill>
        <p:spPr bwMode="auto">
          <a:xfrm>
            <a:off x="2362200" y="2362200"/>
            <a:ext cx="4347288" cy="4191000"/>
          </a:xfrm>
          <a:prstGeom prst="rect">
            <a:avLst/>
          </a:prstGeom>
          <a:noFill/>
        </p:spPr>
      </p:pic>
      <p:pic>
        <p:nvPicPr>
          <p:cNvPr id="5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edg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3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 fontScale="90000"/>
          </a:bodyPr>
          <a:lstStyle/>
          <a:p>
            <a:r>
              <a:rPr lang="he-IL" sz="16600" b="1" dirty="0" smtClean="0">
                <a:solidFill>
                  <a:srgbClr val="FF00FF"/>
                </a:solidFill>
                <a:latin typeface="Narkisim" pitchFamily="34" charset="-79"/>
                <a:cs typeface="Narkisim" pitchFamily="34" charset="-79"/>
              </a:rPr>
              <a:t>וָרוֹד</a:t>
            </a:r>
            <a:endParaRPr lang="he-IL" b="1" dirty="0">
              <a:solidFill>
                <a:srgbClr val="FF00FF"/>
              </a:solidFill>
              <a:latin typeface="Narkisim" pitchFamily="34" charset="-79"/>
              <a:cs typeface="Narkisim" pitchFamily="34" charset="-79"/>
            </a:endParaRPr>
          </a:p>
        </p:txBody>
      </p:sp>
      <p:pic>
        <p:nvPicPr>
          <p:cNvPr id="8194" name="Picture 2" descr="C:\Users\mohsen\Documents\הצבעים\ורוד.png"/>
          <p:cNvPicPr>
            <a:picLocks noChangeAspect="1" noChangeArrowheads="1"/>
          </p:cNvPicPr>
          <p:nvPr/>
        </p:nvPicPr>
        <p:blipFill>
          <a:blip r:embed="rId5" cstate="print"/>
          <a:srcRect t="7585"/>
          <a:stretch>
            <a:fillRect/>
          </a:stretch>
        </p:blipFill>
        <p:spPr bwMode="auto">
          <a:xfrm>
            <a:off x="1905000" y="2514600"/>
            <a:ext cx="5562600" cy="4038600"/>
          </a:xfrm>
          <a:prstGeom prst="rect">
            <a:avLst/>
          </a:prstGeom>
          <a:noFill/>
        </p:spPr>
      </p:pic>
      <p:pic>
        <p:nvPicPr>
          <p:cNvPr id="5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edg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0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 fontScale="90000"/>
          </a:bodyPr>
          <a:lstStyle/>
          <a:p>
            <a:r>
              <a:rPr lang="he-IL" sz="16600" b="1" dirty="0" smtClean="0">
                <a:solidFill>
                  <a:srgbClr val="7030A0"/>
                </a:solidFill>
                <a:latin typeface="Narkisim" pitchFamily="34" charset="-79"/>
                <a:cs typeface="Narkisim" pitchFamily="34" charset="-79"/>
              </a:rPr>
              <a:t>סָגוֹל</a:t>
            </a:r>
            <a:endParaRPr lang="he-IL" b="1" dirty="0">
              <a:solidFill>
                <a:srgbClr val="7030A0"/>
              </a:solidFill>
              <a:latin typeface="Narkisim" pitchFamily="34" charset="-79"/>
              <a:cs typeface="Narkisim" pitchFamily="34" charset="-79"/>
            </a:endParaRPr>
          </a:p>
        </p:txBody>
      </p:sp>
      <p:pic>
        <p:nvPicPr>
          <p:cNvPr id="9218" name="Picture 2" descr="C:\Users\mohsen\Documents\הצבעים\סגול.png"/>
          <p:cNvPicPr>
            <a:picLocks noChangeAspect="1" noChangeArrowheads="1"/>
          </p:cNvPicPr>
          <p:nvPr/>
        </p:nvPicPr>
        <p:blipFill>
          <a:blip r:embed="rId5" cstate="print"/>
          <a:srcRect t="6854" r="6877"/>
          <a:stretch>
            <a:fillRect/>
          </a:stretch>
        </p:blipFill>
        <p:spPr bwMode="auto">
          <a:xfrm>
            <a:off x="1905000" y="2286000"/>
            <a:ext cx="5257800" cy="4294862"/>
          </a:xfrm>
          <a:prstGeom prst="rect">
            <a:avLst/>
          </a:prstGeom>
          <a:noFill/>
        </p:spPr>
      </p:pic>
      <p:pic>
        <p:nvPicPr>
          <p:cNvPr id="5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edg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2964</TotalTime>
  <Words>19</Words>
  <Application>Microsoft Office PowerPoint</Application>
  <PresentationFormat>‫הצגה על המסך (4:3)</PresentationFormat>
  <Paragraphs>14</Paragraphs>
  <Slides>14</Slides>
  <Notes>0</Notes>
  <HiddenSlides>0</HiddenSlides>
  <MMClips>25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14</vt:i4>
      </vt:variant>
    </vt:vector>
  </HeadingPairs>
  <TitlesOfParts>
    <vt:vector size="15" baseType="lpstr">
      <vt:lpstr>ערכת נושא Office</vt:lpstr>
      <vt:lpstr>הַצְבָעִים</vt:lpstr>
      <vt:lpstr>לָבָן</vt:lpstr>
      <vt:lpstr>שָׁחוֹר</vt:lpstr>
      <vt:lpstr>אָפוֹר</vt:lpstr>
      <vt:lpstr>צָהוֹב</vt:lpstr>
      <vt:lpstr>כָּתוֹם</vt:lpstr>
      <vt:lpstr>אָדוֹם</vt:lpstr>
      <vt:lpstr>וָרוֹד</vt:lpstr>
      <vt:lpstr>סָגוֹל</vt:lpstr>
      <vt:lpstr>חוּם</vt:lpstr>
      <vt:lpstr>יָרוֹק</vt:lpstr>
      <vt:lpstr>כָּחוֹל</vt:lpstr>
      <vt:lpstr>תְּכֵלֶת</vt:lpstr>
      <vt:lpstr>מצגת של PowerPoint</vt:lpstr>
    </vt:vector>
  </TitlesOfParts>
  <Company>CtrlSoft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הצבעים</dc:title>
  <dc:creator>mohsen</dc:creator>
  <cp:lastModifiedBy>‏‏משתמש Windows</cp:lastModifiedBy>
  <cp:revision>156</cp:revision>
  <dcterms:created xsi:type="dcterms:W3CDTF">2016-03-24T09:28:08Z</dcterms:created>
  <dcterms:modified xsi:type="dcterms:W3CDTF">2020-04-05T12:36:57Z</dcterms:modified>
</cp:coreProperties>
</file>