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00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194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D564-BD25-423C-B723-CBC36480CD72}" type="datetimeFigureOut">
              <a:rPr lang="he-IL" smtClean="0"/>
              <a:pPr/>
              <a:t>ו'/שבט/תש"פ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D992-CF4D-445A-8FC6-085E8C68445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 advClick="0">
    <p:wedge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D564-BD25-423C-B723-CBC36480CD72}" type="datetimeFigureOut">
              <a:rPr lang="he-IL" smtClean="0"/>
              <a:pPr/>
              <a:t>ו'/שבט/תש"פ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D992-CF4D-445A-8FC6-085E8C68445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 advClick="0">
    <p:wedge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D564-BD25-423C-B723-CBC36480CD72}" type="datetimeFigureOut">
              <a:rPr lang="he-IL" smtClean="0"/>
              <a:pPr/>
              <a:t>ו'/שבט/תש"פ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D992-CF4D-445A-8FC6-085E8C68445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 advClick="0">
    <p:wedge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D564-BD25-423C-B723-CBC36480CD72}" type="datetimeFigureOut">
              <a:rPr lang="he-IL" smtClean="0"/>
              <a:pPr/>
              <a:t>ו'/שבט/תש"פ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D992-CF4D-445A-8FC6-085E8C68445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 advClick="0">
    <p:wedge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D564-BD25-423C-B723-CBC36480CD72}" type="datetimeFigureOut">
              <a:rPr lang="he-IL" smtClean="0"/>
              <a:pPr/>
              <a:t>ו'/שבט/תש"פ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D992-CF4D-445A-8FC6-085E8C68445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 advClick="0">
    <p:wedge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D564-BD25-423C-B723-CBC36480CD72}" type="datetimeFigureOut">
              <a:rPr lang="he-IL" smtClean="0"/>
              <a:pPr/>
              <a:t>ו'/שבט/תש"פ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D992-CF4D-445A-8FC6-085E8C68445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 advClick="0">
    <p:wedge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D564-BD25-423C-B723-CBC36480CD72}" type="datetimeFigureOut">
              <a:rPr lang="he-IL" smtClean="0"/>
              <a:pPr/>
              <a:t>ו'/שבט/תש"פ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D992-CF4D-445A-8FC6-085E8C68445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 advClick="0">
    <p:wedge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D564-BD25-423C-B723-CBC36480CD72}" type="datetimeFigureOut">
              <a:rPr lang="he-IL" smtClean="0"/>
              <a:pPr/>
              <a:t>ו'/שבט/תש"פ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D992-CF4D-445A-8FC6-085E8C68445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 advClick="0">
    <p:wedge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D564-BD25-423C-B723-CBC36480CD72}" type="datetimeFigureOut">
              <a:rPr lang="he-IL" smtClean="0"/>
              <a:pPr/>
              <a:t>ו'/שבט/תש"פ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D992-CF4D-445A-8FC6-085E8C68445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 advClick="0">
    <p:wedge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D564-BD25-423C-B723-CBC36480CD72}" type="datetimeFigureOut">
              <a:rPr lang="he-IL" smtClean="0"/>
              <a:pPr/>
              <a:t>ו'/שבט/תש"פ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D992-CF4D-445A-8FC6-085E8C68445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 advClick="0">
    <p:wedge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D564-BD25-423C-B723-CBC36480CD72}" type="datetimeFigureOut">
              <a:rPr lang="he-IL" smtClean="0"/>
              <a:pPr/>
              <a:t>ו'/שבט/תש"פ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D992-CF4D-445A-8FC6-085E8C684455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ransition advClick="0">
    <p:wedge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4D564-BD25-423C-B723-CBC36480CD72}" type="datetimeFigureOut">
              <a:rPr lang="he-IL" smtClean="0"/>
              <a:pPr/>
              <a:t>ו'/שבט/תש"פ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9D992-CF4D-445A-8FC6-085E8C684455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>
    <p:wedge/>
    <p:sndAc>
      <p:stSnd>
        <p:snd r:embed="rId13" name="chimes.wav"/>
      </p:stSnd>
    </p:sndAc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jpe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WAV"/><Relationship Id="rId1" Type="http://schemas.microsoft.com/office/2007/relationships/media" Target="../media/media10.WAV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WAV"/><Relationship Id="rId1" Type="http://schemas.microsoft.com/office/2007/relationships/media" Target="../media/media11.WAV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WAV"/><Relationship Id="rId1" Type="http://schemas.microsoft.com/office/2007/relationships/media" Target="../media/media12.WAV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WAV"/><Relationship Id="rId1" Type="http://schemas.microsoft.com/office/2007/relationships/media" Target="../media/media5.WAV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WAV"/><Relationship Id="rId1" Type="http://schemas.microsoft.com/office/2007/relationships/media" Target="../media/media6.WAV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WAV"/><Relationship Id="rId1" Type="http://schemas.microsoft.com/office/2007/relationships/media" Target="../media/media7.WAV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WAV"/><Relationship Id="rId1" Type="http://schemas.microsoft.com/office/2007/relationships/media" Target="../media/media8.WAV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WAV"/><Relationship Id="rId1" Type="http://schemas.microsoft.com/office/2007/relationships/media" Target="../media/media9.WAV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09600" y="381000"/>
            <a:ext cx="7772400" cy="1470025"/>
          </a:xfrm>
        </p:spPr>
        <p:txBody>
          <a:bodyPr>
            <a:noAutofit/>
          </a:bodyPr>
          <a:lstStyle/>
          <a:p>
            <a:r>
              <a:rPr lang="he-IL" sz="19900" b="1" dirty="0" smtClean="0">
                <a:latin typeface="Narkisim" pitchFamily="34" charset="-79"/>
                <a:cs typeface="Narkisim" pitchFamily="34" charset="-79"/>
              </a:rPr>
              <a:t>הַ</a:t>
            </a:r>
            <a:r>
              <a:rPr lang="he-IL" sz="19900" b="1" dirty="0" smtClean="0">
                <a:solidFill>
                  <a:srgbClr val="FF0000"/>
                </a:solidFill>
                <a:latin typeface="Narkisim" pitchFamily="34" charset="-79"/>
                <a:cs typeface="Narkisim" pitchFamily="34" charset="-79"/>
              </a:rPr>
              <a:t>צְ</a:t>
            </a:r>
            <a:r>
              <a:rPr lang="he-IL" sz="19900" b="1" dirty="0" smtClean="0">
                <a:solidFill>
                  <a:srgbClr val="00B050"/>
                </a:solidFill>
                <a:latin typeface="Narkisim" pitchFamily="34" charset="-79"/>
                <a:cs typeface="Narkisim" pitchFamily="34" charset="-79"/>
              </a:rPr>
              <a:t>בָ</a:t>
            </a:r>
            <a:r>
              <a:rPr lang="he-IL" sz="19900" b="1" dirty="0" smtClean="0">
                <a:solidFill>
                  <a:srgbClr val="00B0F0"/>
                </a:solidFill>
                <a:latin typeface="Narkisim" pitchFamily="34" charset="-79"/>
                <a:cs typeface="Narkisim" pitchFamily="34" charset="-79"/>
              </a:rPr>
              <a:t>עִ</a:t>
            </a:r>
            <a:r>
              <a:rPr lang="he-IL" sz="19900" b="1" dirty="0" smtClean="0">
                <a:solidFill>
                  <a:srgbClr val="FF00FF"/>
                </a:solidFill>
                <a:latin typeface="Narkisim" pitchFamily="34" charset="-79"/>
                <a:cs typeface="Narkisim" pitchFamily="34" charset="-79"/>
              </a:rPr>
              <a:t>י</a:t>
            </a:r>
            <a:r>
              <a:rPr lang="he-IL" sz="19900" b="1" dirty="0" smtClean="0">
                <a:solidFill>
                  <a:schemeClr val="accent6">
                    <a:lumMod val="50000"/>
                  </a:schemeClr>
                </a:solidFill>
                <a:latin typeface="Narkisim" pitchFamily="34" charset="-79"/>
                <a:cs typeface="Narkisim" pitchFamily="34" charset="-79"/>
              </a:rPr>
              <a:t>ם</a:t>
            </a:r>
            <a:endParaRPr lang="he-IL" sz="13800" b="1" dirty="0">
              <a:solidFill>
                <a:schemeClr val="accent6">
                  <a:lumMod val="50000"/>
                </a:schemeClr>
              </a:solidFill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1026" name="Picture 2" descr="C:\Users\mohsen\Documents\15705986_m-750x42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28800" y="3886200"/>
            <a:ext cx="5400675" cy="2895600"/>
          </a:xfrm>
          <a:prstGeom prst="rect">
            <a:avLst/>
          </a:prstGeom>
          <a:noFill/>
        </p:spPr>
      </p:pic>
      <p:pic>
        <p:nvPicPr>
          <p:cNvPr id="1027" name="Picture 3" descr="C:\Users\mohsen\Documents\85779901900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05000" y="2524125"/>
            <a:ext cx="5257800" cy="1971675"/>
          </a:xfrm>
          <a:prstGeom prst="rect">
            <a:avLst/>
          </a:prstGeom>
          <a:noFill/>
        </p:spPr>
      </p:pic>
      <p:pic>
        <p:nvPicPr>
          <p:cNvPr id="1028" name="Picture 4" descr="C:\Users\mohsen\Documents\colorcyrcle.jpg"/>
          <p:cNvPicPr>
            <a:picLocks noChangeAspect="1" noChangeArrowheads="1"/>
          </p:cNvPicPr>
          <p:nvPr/>
        </p:nvPicPr>
        <p:blipFill>
          <a:blip r:embed="rId7" cstate="print"/>
          <a:srcRect l="12999" t="3782" r="12255" b="5437"/>
          <a:stretch>
            <a:fillRect/>
          </a:stretch>
        </p:blipFill>
        <p:spPr bwMode="auto">
          <a:xfrm>
            <a:off x="7162800" y="3048000"/>
            <a:ext cx="1752600" cy="1828800"/>
          </a:xfrm>
          <a:prstGeom prst="rect">
            <a:avLst/>
          </a:prstGeom>
          <a:noFill/>
        </p:spPr>
      </p:pic>
      <p:pic>
        <p:nvPicPr>
          <p:cNvPr id="7" name="Picture 4" descr="C:\Users\mohsen\Documents\colorcyrcle.jpg"/>
          <p:cNvPicPr>
            <a:picLocks noChangeAspect="1" noChangeArrowheads="1"/>
          </p:cNvPicPr>
          <p:nvPr/>
        </p:nvPicPr>
        <p:blipFill>
          <a:blip r:embed="rId7" cstate="print"/>
          <a:srcRect l="12999" t="3782" r="12255" b="5437"/>
          <a:stretch>
            <a:fillRect/>
          </a:stretch>
        </p:blipFill>
        <p:spPr bwMode="auto">
          <a:xfrm>
            <a:off x="152400" y="3048000"/>
            <a:ext cx="1752600" cy="1828800"/>
          </a:xfrm>
          <a:prstGeom prst="rect">
            <a:avLst/>
          </a:prstGeom>
          <a:noFill/>
        </p:spPr>
      </p:pic>
      <p:pic>
        <p:nvPicPr>
          <p:cNvPr id="8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210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he-IL" sz="16600" b="1" dirty="0" smtClean="0">
                <a:solidFill>
                  <a:schemeClr val="accent6">
                    <a:lumMod val="50000"/>
                  </a:schemeClr>
                </a:solidFill>
                <a:latin typeface="Narkisim" pitchFamily="34" charset="-79"/>
                <a:cs typeface="Narkisim" pitchFamily="34" charset="-79"/>
              </a:rPr>
              <a:t>חוּם</a:t>
            </a:r>
            <a:endParaRPr lang="he-IL" b="1" dirty="0">
              <a:solidFill>
                <a:schemeClr val="accent6">
                  <a:lumMod val="50000"/>
                </a:schemeClr>
              </a:solidFill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10242" name="Picture 2" descr="C:\Users\mohsen\Documents\הצבעים\חום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76400" y="1981200"/>
            <a:ext cx="6096000" cy="4423410"/>
          </a:xfrm>
          <a:prstGeom prst="rect">
            <a:avLst/>
          </a:prstGeom>
          <a:noFill/>
        </p:spPr>
      </p:pic>
      <p:pic>
        <p:nvPicPr>
          <p:cNvPr id="5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4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he-IL" sz="16600" b="1" dirty="0" smtClean="0">
                <a:solidFill>
                  <a:srgbClr val="00B050"/>
                </a:solidFill>
                <a:latin typeface="Narkisim" pitchFamily="34" charset="-79"/>
                <a:cs typeface="Narkisim" pitchFamily="34" charset="-79"/>
              </a:rPr>
              <a:t>יָרוֹק</a:t>
            </a:r>
            <a:endParaRPr lang="he-IL" b="1" dirty="0">
              <a:solidFill>
                <a:srgbClr val="00B050"/>
              </a:solidFill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11266" name="Picture 2" descr="C:\Users\mohsen\Documents\הצבעים\ירוק.png"/>
          <p:cNvPicPr>
            <a:picLocks noChangeAspect="1" noChangeArrowheads="1"/>
          </p:cNvPicPr>
          <p:nvPr/>
        </p:nvPicPr>
        <p:blipFill>
          <a:blip r:embed="rId5" cstate="print"/>
          <a:srcRect r="6028"/>
          <a:stretch>
            <a:fillRect/>
          </a:stretch>
        </p:blipFill>
        <p:spPr bwMode="auto">
          <a:xfrm>
            <a:off x="2049523" y="2438400"/>
            <a:ext cx="6103878" cy="3962400"/>
          </a:xfrm>
          <a:prstGeom prst="rect">
            <a:avLst/>
          </a:prstGeom>
          <a:noFill/>
        </p:spPr>
      </p:pic>
      <p:pic>
        <p:nvPicPr>
          <p:cNvPr id="5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3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he-IL" sz="16600" b="1" dirty="0" smtClean="0">
                <a:solidFill>
                  <a:srgbClr val="0000FF"/>
                </a:solidFill>
                <a:latin typeface="Narkisim" pitchFamily="34" charset="-79"/>
                <a:cs typeface="Narkisim" pitchFamily="34" charset="-79"/>
              </a:rPr>
              <a:t>כָּחוֹל</a:t>
            </a:r>
            <a:endParaRPr lang="he-IL" b="1" dirty="0">
              <a:solidFill>
                <a:srgbClr val="0000FF"/>
              </a:solidFill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12290" name="Picture 2" descr="C:\Users\mohsen\Documents\הצבעים\כחול.png"/>
          <p:cNvPicPr>
            <a:picLocks noChangeAspect="1" noChangeArrowheads="1"/>
          </p:cNvPicPr>
          <p:nvPr/>
        </p:nvPicPr>
        <p:blipFill>
          <a:blip r:embed="rId5" cstate="print"/>
          <a:srcRect t="9203" r="3509"/>
          <a:stretch>
            <a:fillRect/>
          </a:stretch>
        </p:blipFill>
        <p:spPr bwMode="auto">
          <a:xfrm>
            <a:off x="2133600" y="2743200"/>
            <a:ext cx="5083893" cy="3733800"/>
          </a:xfrm>
          <a:prstGeom prst="rect">
            <a:avLst/>
          </a:prstGeom>
          <a:noFill/>
        </p:spPr>
      </p:pic>
      <p:pic>
        <p:nvPicPr>
          <p:cNvPr id="5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0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ohsen\Documents\הצבעים\לבן.png"/>
          <p:cNvPicPr>
            <a:picLocks noChangeAspect="1" noChangeArrowheads="1"/>
          </p:cNvPicPr>
          <p:nvPr/>
        </p:nvPicPr>
        <p:blipFill>
          <a:blip r:embed="rId5" cstate="print"/>
          <a:srcRect l="5085" r="3390"/>
          <a:stretch>
            <a:fillRect/>
          </a:stretch>
        </p:blipFill>
        <p:spPr bwMode="auto">
          <a:xfrm>
            <a:off x="2209800" y="2743200"/>
            <a:ext cx="4572000" cy="3962400"/>
          </a:xfrm>
          <a:prstGeom prst="rect">
            <a:avLst/>
          </a:prstGeom>
          <a:noFill/>
        </p:spPr>
      </p:pic>
      <p:sp>
        <p:nvSpPr>
          <p:cNvPr id="5" name="כותרת 4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82000" cy="1752600"/>
          </a:xfrm>
        </p:spPr>
        <p:txBody>
          <a:bodyPr>
            <a:normAutofit fontScale="90000"/>
          </a:bodyPr>
          <a:lstStyle/>
          <a:p>
            <a:r>
              <a:rPr lang="he-IL" sz="216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Narkisim" pitchFamily="34" charset="-79"/>
                <a:cs typeface="Narkisim" pitchFamily="34" charset="-79"/>
              </a:rPr>
              <a:t>לָבָן</a:t>
            </a:r>
            <a:endParaRPr lang="he-IL" sz="18000" dirty="0"/>
          </a:p>
        </p:txBody>
      </p:sp>
      <p:pic>
        <p:nvPicPr>
          <p:cNvPr id="6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9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he-IL" sz="17900" b="1" dirty="0" smtClean="0">
                <a:latin typeface="Narkisim" pitchFamily="34" charset="-79"/>
                <a:cs typeface="Narkisim" pitchFamily="34" charset="-79"/>
              </a:rPr>
              <a:t>שָׁחוֹר</a:t>
            </a:r>
            <a:endParaRPr lang="he-IL" sz="14900" b="1" dirty="0"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3074" name="Picture 2" descr="C:\Users\mohsen\Documents\הצבעים\שחור.png"/>
          <p:cNvPicPr>
            <a:picLocks noChangeAspect="1" noChangeArrowheads="1"/>
          </p:cNvPicPr>
          <p:nvPr/>
        </p:nvPicPr>
        <p:blipFill>
          <a:blip r:embed="rId5" cstate="print"/>
          <a:srcRect t="10869" r="3279" b="10870"/>
          <a:stretch>
            <a:fillRect/>
          </a:stretch>
        </p:blipFill>
        <p:spPr bwMode="auto">
          <a:xfrm>
            <a:off x="1981200" y="2590800"/>
            <a:ext cx="5562600" cy="3733800"/>
          </a:xfrm>
          <a:prstGeom prst="rect">
            <a:avLst/>
          </a:prstGeom>
          <a:noFill/>
        </p:spPr>
      </p:pic>
      <p:pic>
        <p:nvPicPr>
          <p:cNvPr id="5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1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Autofit/>
          </a:bodyPr>
          <a:lstStyle/>
          <a:p>
            <a:r>
              <a:rPr lang="he-IL" sz="16200" b="1" dirty="0" smtClean="0">
                <a:solidFill>
                  <a:schemeClr val="bg1">
                    <a:lumMod val="50000"/>
                  </a:schemeClr>
                </a:solidFill>
                <a:latin typeface="Narkisim" pitchFamily="34" charset="-79"/>
                <a:cs typeface="Narkisim" pitchFamily="34" charset="-79"/>
              </a:rPr>
              <a:t>אָפוֹר</a:t>
            </a:r>
            <a:endParaRPr lang="he-IL" sz="16200" b="1" dirty="0">
              <a:solidFill>
                <a:schemeClr val="bg1">
                  <a:lumMod val="50000"/>
                </a:schemeClr>
              </a:solidFill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4098" name="Picture 2" descr="C:\Users\mohsen\Documents\הצבעים\אפור.png"/>
          <p:cNvPicPr>
            <a:picLocks noChangeAspect="1" noChangeArrowheads="1"/>
          </p:cNvPicPr>
          <p:nvPr/>
        </p:nvPicPr>
        <p:blipFill>
          <a:blip r:embed="rId5" cstate="print"/>
          <a:srcRect t="4015"/>
          <a:stretch>
            <a:fillRect/>
          </a:stretch>
        </p:blipFill>
        <p:spPr bwMode="auto">
          <a:xfrm>
            <a:off x="2209800" y="2514600"/>
            <a:ext cx="5029200" cy="3871823"/>
          </a:xfrm>
          <a:prstGeom prst="rect">
            <a:avLst/>
          </a:prstGeom>
          <a:noFill/>
        </p:spPr>
      </p:pic>
      <p:pic>
        <p:nvPicPr>
          <p:cNvPr id="5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1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>
            <a:normAutofit fontScale="90000"/>
          </a:bodyPr>
          <a:lstStyle/>
          <a:p>
            <a:r>
              <a:rPr lang="he-IL" sz="16200" b="1" dirty="0" smtClean="0">
                <a:solidFill>
                  <a:srgbClr val="FFC000"/>
                </a:solidFill>
                <a:latin typeface="Narkisim" pitchFamily="34" charset="-79"/>
                <a:cs typeface="Narkisim" pitchFamily="34" charset="-79"/>
              </a:rPr>
              <a:t>צָהוֹב</a:t>
            </a:r>
            <a:endParaRPr lang="he-IL" sz="16200" b="1" dirty="0">
              <a:solidFill>
                <a:srgbClr val="FFC000"/>
              </a:solidFill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5122" name="Picture 2" descr="C:\Users\mohsen\Documents\הצבעים\צהוב.png"/>
          <p:cNvPicPr>
            <a:picLocks noChangeAspect="1" noChangeArrowheads="1"/>
          </p:cNvPicPr>
          <p:nvPr/>
        </p:nvPicPr>
        <p:blipFill>
          <a:blip r:embed="rId5" cstate="print"/>
          <a:srcRect r="19298"/>
          <a:stretch>
            <a:fillRect/>
          </a:stretch>
        </p:blipFill>
        <p:spPr bwMode="auto">
          <a:xfrm>
            <a:off x="2514600" y="2590800"/>
            <a:ext cx="3962400" cy="3810000"/>
          </a:xfrm>
          <a:prstGeom prst="rect">
            <a:avLst/>
          </a:prstGeom>
          <a:noFill/>
        </p:spPr>
      </p:pic>
      <p:pic>
        <p:nvPicPr>
          <p:cNvPr id="5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he-IL" sz="16200" b="1" dirty="0" smtClean="0">
                <a:solidFill>
                  <a:srgbClr val="FF3300"/>
                </a:solidFill>
                <a:latin typeface="Narkisim" pitchFamily="34" charset="-79"/>
                <a:cs typeface="Narkisim" pitchFamily="34" charset="-79"/>
              </a:rPr>
              <a:t>כָּתוֹם</a:t>
            </a:r>
            <a:endParaRPr lang="he-IL" sz="16200" b="1" dirty="0">
              <a:solidFill>
                <a:srgbClr val="FF3300"/>
              </a:solidFill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6146" name="Picture 2" descr="C:\Users\mohsen\Documents\הצבעים\כתום.png"/>
          <p:cNvPicPr>
            <a:picLocks noChangeAspect="1" noChangeArrowheads="1"/>
          </p:cNvPicPr>
          <p:nvPr/>
        </p:nvPicPr>
        <p:blipFill>
          <a:blip r:embed="rId5" cstate="print"/>
          <a:srcRect r="4626"/>
          <a:stretch>
            <a:fillRect/>
          </a:stretch>
        </p:blipFill>
        <p:spPr bwMode="auto">
          <a:xfrm>
            <a:off x="2209800" y="2286000"/>
            <a:ext cx="4953000" cy="4267200"/>
          </a:xfrm>
          <a:prstGeom prst="rect">
            <a:avLst/>
          </a:prstGeom>
          <a:noFill/>
        </p:spPr>
      </p:pic>
      <p:pic>
        <p:nvPicPr>
          <p:cNvPr id="5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he-IL" sz="16600" b="1" dirty="0" smtClean="0">
                <a:solidFill>
                  <a:srgbClr val="FF0000"/>
                </a:solidFill>
                <a:latin typeface="Narkisim" pitchFamily="34" charset="-79"/>
                <a:cs typeface="Narkisim" pitchFamily="34" charset="-79"/>
              </a:rPr>
              <a:t>אָדוֹם</a:t>
            </a:r>
            <a:endParaRPr lang="he-IL" b="1" dirty="0">
              <a:solidFill>
                <a:srgbClr val="FF0000"/>
              </a:solidFill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7170" name="Picture 2" descr="C:\Users\mohsen\Documents\הצבעים\אדום.png"/>
          <p:cNvPicPr>
            <a:picLocks noChangeAspect="1" noChangeArrowheads="1"/>
          </p:cNvPicPr>
          <p:nvPr/>
        </p:nvPicPr>
        <p:blipFill>
          <a:blip r:embed="rId5" cstate="print"/>
          <a:srcRect t="10909"/>
          <a:stretch>
            <a:fillRect/>
          </a:stretch>
        </p:blipFill>
        <p:spPr bwMode="auto">
          <a:xfrm>
            <a:off x="2362200" y="2362200"/>
            <a:ext cx="4347288" cy="4191000"/>
          </a:xfrm>
          <a:prstGeom prst="rect">
            <a:avLst/>
          </a:prstGeom>
          <a:noFill/>
        </p:spPr>
      </p:pic>
      <p:pic>
        <p:nvPicPr>
          <p:cNvPr id="5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3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he-IL" sz="16600" b="1" dirty="0" smtClean="0">
                <a:solidFill>
                  <a:srgbClr val="FF00FF"/>
                </a:solidFill>
                <a:latin typeface="Narkisim" pitchFamily="34" charset="-79"/>
                <a:cs typeface="Narkisim" pitchFamily="34" charset="-79"/>
              </a:rPr>
              <a:t>וָרוֹד</a:t>
            </a:r>
            <a:endParaRPr lang="he-IL" b="1" dirty="0">
              <a:solidFill>
                <a:srgbClr val="FF00FF"/>
              </a:solidFill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8194" name="Picture 2" descr="C:\Users\mohsen\Documents\הצבעים\ורוד.png"/>
          <p:cNvPicPr>
            <a:picLocks noChangeAspect="1" noChangeArrowheads="1"/>
          </p:cNvPicPr>
          <p:nvPr/>
        </p:nvPicPr>
        <p:blipFill>
          <a:blip r:embed="rId5" cstate="print"/>
          <a:srcRect t="7585"/>
          <a:stretch>
            <a:fillRect/>
          </a:stretch>
        </p:blipFill>
        <p:spPr bwMode="auto">
          <a:xfrm>
            <a:off x="1905000" y="2514600"/>
            <a:ext cx="5562600" cy="4038600"/>
          </a:xfrm>
          <a:prstGeom prst="rect">
            <a:avLst/>
          </a:prstGeom>
          <a:noFill/>
        </p:spPr>
      </p:pic>
      <p:pic>
        <p:nvPicPr>
          <p:cNvPr id="5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0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he-IL" sz="16600" b="1" dirty="0" smtClean="0">
                <a:solidFill>
                  <a:srgbClr val="7030A0"/>
                </a:solidFill>
                <a:latin typeface="Narkisim" pitchFamily="34" charset="-79"/>
                <a:cs typeface="Narkisim" pitchFamily="34" charset="-79"/>
              </a:rPr>
              <a:t>סָגוֹל</a:t>
            </a:r>
            <a:endParaRPr lang="he-IL" b="1" dirty="0">
              <a:solidFill>
                <a:srgbClr val="7030A0"/>
              </a:solidFill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9218" name="Picture 2" descr="C:\Users\mohsen\Documents\הצבעים\סגול.png"/>
          <p:cNvPicPr>
            <a:picLocks noChangeAspect="1" noChangeArrowheads="1"/>
          </p:cNvPicPr>
          <p:nvPr/>
        </p:nvPicPr>
        <p:blipFill>
          <a:blip r:embed="rId5" cstate="print"/>
          <a:srcRect t="6854" r="6877"/>
          <a:stretch>
            <a:fillRect/>
          </a:stretch>
        </p:blipFill>
        <p:spPr bwMode="auto">
          <a:xfrm>
            <a:off x="1905000" y="2286000"/>
            <a:ext cx="5257800" cy="4294862"/>
          </a:xfrm>
          <a:prstGeom prst="rect">
            <a:avLst/>
          </a:prstGeom>
          <a:noFill/>
        </p:spPr>
      </p:pic>
      <p:pic>
        <p:nvPicPr>
          <p:cNvPr id="5" name="צליל מוקלט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2957</TotalTime>
  <Words>12</Words>
  <Application>Microsoft Office PowerPoint</Application>
  <PresentationFormat>‫הצגה על המסך (4:3)</PresentationFormat>
  <Paragraphs>12</Paragraphs>
  <Slides>12</Slides>
  <Notes>0</Notes>
  <HiddenSlides>0</HiddenSlides>
  <MMClips>12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12</vt:i4>
      </vt:variant>
    </vt:vector>
  </HeadingPairs>
  <TitlesOfParts>
    <vt:vector size="13" baseType="lpstr">
      <vt:lpstr>ערכת נושא Office</vt:lpstr>
      <vt:lpstr>הַצְבָעִים</vt:lpstr>
      <vt:lpstr>לָבָן</vt:lpstr>
      <vt:lpstr>שָׁחוֹר</vt:lpstr>
      <vt:lpstr>אָפוֹר</vt:lpstr>
      <vt:lpstr>צָהוֹב</vt:lpstr>
      <vt:lpstr>כָּתוֹם</vt:lpstr>
      <vt:lpstr>אָדוֹם</vt:lpstr>
      <vt:lpstr>וָרוֹד</vt:lpstr>
      <vt:lpstr>סָגוֹל</vt:lpstr>
      <vt:lpstr>חוּם</vt:lpstr>
      <vt:lpstr>יָרוֹק</vt:lpstr>
      <vt:lpstr>כָּחוֹל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הצבעים</dc:title>
  <dc:creator>mohsen</dc:creator>
  <cp:lastModifiedBy>‏‏משתמש Windows</cp:lastModifiedBy>
  <cp:revision>157</cp:revision>
  <dcterms:created xsi:type="dcterms:W3CDTF">2016-03-24T09:28:08Z</dcterms:created>
  <dcterms:modified xsi:type="dcterms:W3CDTF">2020-02-01T12:10:05Z</dcterms:modified>
</cp:coreProperties>
</file>