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3642E49-25CE-4711-8678-FDE4C5815685}" type="datetimeFigureOut">
              <a:rPr lang="he-IL" smtClean="0"/>
              <a:t>י"ז/אייר/תש"פ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D6E5749-DB61-4DF9-A979-653A61DB35C6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089867" y="4296115"/>
            <a:ext cx="4848202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/>
              <a:t>فانوس </a:t>
            </a:r>
            <a:r>
              <a:rPr lang="ar-S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رمضان </a:t>
            </a:r>
            <a:r>
              <a:rPr lang="ar-SA" b="1" dirty="0"/>
              <a:t>من سول</a:t>
            </a:r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25" y="1276690"/>
            <a:ext cx="3619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44699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br>
              <a:rPr lang="ar-SA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ar-SA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الأدوات : </a:t>
            </a:r>
            <a:br>
              <a:rPr lang="ar-SA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he-IL" sz="44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ar-SA" b="1" dirty="0"/>
          </a:p>
          <a:p>
            <a:r>
              <a:rPr lang="ar-SA" b="1" dirty="0"/>
              <a:t>ورق سول .</a:t>
            </a:r>
          </a:p>
          <a:p>
            <a:r>
              <a:rPr lang="ar-SA" b="1" dirty="0"/>
              <a:t>مقص </a:t>
            </a:r>
            <a:r>
              <a:rPr lang="ar-SA" b="1" dirty="0" err="1"/>
              <a:t>او</a:t>
            </a:r>
            <a:r>
              <a:rPr lang="ar-SA" b="1" dirty="0"/>
              <a:t> سكين ياباني . </a:t>
            </a:r>
          </a:p>
          <a:p>
            <a:r>
              <a:rPr lang="ar-SA" b="1" dirty="0"/>
              <a:t>خيط .</a:t>
            </a:r>
          </a:p>
          <a:p>
            <a:r>
              <a:rPr lang="ar-SA" b="1" dirty="0"/>
              <a:t>مادة لاصقة.</a:t>
            </a:r>
          </a:p>
          <a:p>
            <a:r>
              <a:rPr lang="ar-SA" b="1" dirty="0"/>
              <a:t>قلم.</a:t>
            </a:r>
          </a:p>
          <a:p>
            <a:r>
              <a:rPr lang="ar-SA" b="1" dirty="0"/>
              <a:t>مسطرة . </a:t>
            </a:r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3751617" cy="28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186766" cy="409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15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المراحل:</a:t>
            </a:r>
            <a:endParaRPr lang="he-I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باستخدام القلم والمسطرة نقوم برسم أجزاء الفانوس</a:t>
            </a:r>
          </a:p>
          <a:p>
            <a:r>
              <a:rPr lang="ar-SA" dirty="0"/>
              <a:t>على ورق </a:t>
            </a:r>
            <a:r>
              <a:rPr lang="ar-SA" dirty="0" err="1"/>
              <a:t>الفوم</a:t>
            </a:r>
            <a:r>
              <a:rPr lang="ar-SA" dirty="0"/>
              <a:t> (</a:t>
            </a:r>
            <a:r>
              <a:rPr lang="ar-SA" dirty="0" err="1"/>
              <a:t>السول</a:t>
            </a:r>
            <a:r>
              <a:rPr lang="ar-SA" dirty="0"/>
              <a:t> )ثم نقصها بالمقص . </a:t>
            </a:r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3929074" cy="256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لتزيين الفانوس </a:t>
            </a:r>
            <a:r>
              <a:rPr lang="ar-SA" dirty="0" err="1"/>
              <a:t>واعطائه</a:t>
            </a:r>
            <a:r>
              <a:rPr lang="ar-SA" dirty="0"/>
              <a:t> شكل جميل نقوم برسم نجوم عليه وتفريغ شكل 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45243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لعمل قمة الفانوس نقوم برسم أجزائها على </a:t>
            </a:r>
            <a:r>
              <a:rPr lang="ar-SA" dirty="0" err="1"/>
              <a:t>الفوم</a:t>
            </a:r>
            <a:r>
              <a:rPr lang="ar-SA" dirty="0"/>
              <a:t> وتزيينه وباستخدام أشكال هندسية تفرغ عليها .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45529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/>
              <a:t>بعد </a:t>
            </a:r>
            <a:r>
              <a:rPr lang="ar-SA" b="1" dirty="0" err="1"/>
              <a:t>الانهاء</a:t>
            </a:r>
            <a:r>
              <a:rPr lang="ar-SA" b="1" dirty="0"/>
              <a:t> من تجهيز وتزيين أجزاء الفانوس تأتي مرحلة التجميع فنقوم بخياطة أطراف الأجزاء التي قمنا بتجهيزها مسبق ا</a:t>
            </a:r>
            <a:endParaRPr lang="he-I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2857504" cy="181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3" y="3123162"/>
            <a:ext cx="3286148" cy="221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5781413" cy="345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5148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لزيادة الشكل الجمالي للفانوس نقوم بلصق بعض النجوم البارزة وبألوان مختلفة عليه . 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45243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</TotalTime>
  <Words>99</Words>
  <Application>Microsoft Office PowerPoint</Application>
  <PresentationFormat>‫הצגה על המסך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Century Gothic</vt:lpstr>
      <vt:lpstr>Verdana</vt:lpstr>
      <vt:lpstr>Wingdings 2</vt:lpstr>
      <vt:lpstr>حيوية</vt:lpstr>
      <vt:lpstr>فانوس رمضان من سول</vt:lpstr>
      <vt:lpstr> الأدوات :  </vt:lpstr>
      <vt:lpstr>المراحل: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فانوس رمضان من سول</dc:title>
  <dc:creator>RIHAB ALMASUDIN</dc:creator>
  <cp:lastModifiedBy>maram jaar</cp:lastModifiedBy>
  <cp:revision>3</cp:revision>
  <dcterms:created xsi:type="dcterms:W3CDTF">2020-04-23T12:58:58Z</dcterms:created>
  <dcterms:modified xsi:type="dcterms:W3CDTF">2020-05-11T06:45:01Z</dcterms:modified>
</cp:coreProperties>
</file>