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>
        <p:scale>
          <a:sx n="81" d="100"/>
          <a:sy n="81" d="100"/>
        </p:scale>
        <p:origin x="-852" y="2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4F1FEDFB-6E0B-43CB-8658-E136F0F2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C2D0-904B-446A-8548-72CF8F1C1C99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BC9D794-7A0B-49D8-BF8B-DF5FBD4E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34E49E46-03E8-4D32-903B-1E777CFF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CE28-91CE-4E5F-87DE-8A82D80EDCF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384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0A8B230-778F-493D-BEBC-64EC8D15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275E-8572-4A2A-9204-AB423BD6CC6F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C49DCDD-3D16-4062-82D8-89135610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F58CAB6-4DF7-4824-9A75-8F67FF39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79F4-FA49-458E-9670-6F836A8487F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78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3E66362-330B-4404-BE95-0BACB6E2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6D70-1B3E-444E-B7E8-94D0B5B8FFB3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A9D46E3-265C-484B-A322-4F05B627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A0B606A-E0F2-47B0-8A0F-807B11E4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AFEE-2464-4F0D-B3D6-B7716237C3B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8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C90D286-44D5-410C-9327-4B8CD707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DC05-6DB6-4CC0-B9A3-2A224200F1D1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E726E79B-5BD5-4858-80A1-4823DC2D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25389A31-6B54-4DF7-BD44-1F4D1C26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F107-E43A-4A06-9343-BAE985C4F7D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668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D03E9DBC-E5CE-45EE-AEF9-E18DB553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BC36-1726-492B-AA3B-DB34609D8A2D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E67DD62-EE98-417A-8DC7-5BE80DA7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B0DA34F-9CF9-4CC6-96E6-87E01716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E2E2-8C51-458F-879E-8D84E5EA547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158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E32D2619-BEEC-4E59-ADA0-CC68D65B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17DE-A4E5-4CCF-BEB9-CB92038C2F26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32B89782-C9C5-482B-8A5F-3DF60AC5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3EB1952F-84EA-4D6C-8167-7F5BC1F7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50B7-8B47-4FE8-BE0A-B4B50967E78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76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xmlns="" id="{D3481B8F-A535-490B-A12F-D77DD95F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A985-BC80-4874-9572-65979021C05D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xmlns="" id="{B7725FB5-9ABC-416B-9A95-A585CE33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xmlns="" id="{C75159D3-F39D-46B1-A0F4-B928A564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A0D0-CADE-487B-A517-F2145B6761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317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xmlns="" id="{CB5CF525-4273-4B42-8EA8-CA47CA13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E073-AB95-4748-A228-2DF293EE97C8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xmlns="" id="{44852129-845D-4674-B37C-4BEEA324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xmlns="" id="{6322DDAB-4B21-4C4D-827D-1290AA29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CBF6-0AEC-44DC-80E0-B3FD516B060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95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xmlns="" id="{D801D5AD-4C57-4AB5-BFE8-CAA423F5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448C-DF52-4C5B-936F-66376505FC92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xmlns="" id="{60D910C4-E855-4F80-A590-09A6D717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xmlns="" id="{48814FC0-C650-4E95-9F76-CDF8BE28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DD42-A0D1-4878-B8D8-592A474A7F5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11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57F32F60-B77E-47B1-A105-CF40A6C4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4952-79BE-4CE4-B206-96D2C744D639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612091A4-455D-4FB7-8255-6B32D93B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2E29D46F-FF9A-4BD3-80E0-A916D2D4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3CAF-4F7E-4E1D-9E22-70CE682F54A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004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7C81D499-A7AE-4413-9B4D-9EB78597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37DC-2AA0-446A-AD19-646D2552E8E3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0B376004-1A2F-49E0-9E09-B386E0DB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9CEBE5AE-B2EB-422F-9330-BF280FDE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D743-AB59-4D94-8DDA-EE2F8D1EC94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11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xmlns="" id="{ED889022-7E69-4D71-B490-D776C8B8DA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xmlns="" id="{8825C001-31E7-489E-9B9D-3BD586F30E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F4480154-F9A5-4ED1-94EE-A8CC9EB25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6EABB-CA33-4361-A3D8-05CB5B2CE121}" type="datetimeFigureOut">
              <a:rPr lang="he-IL"/>
              <a:pPr>
                <a:defRPr/>
              </a:pPr>
              <a:t>ו'/שבט/תש"פ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AA94D056-832F-44B3-BE61-12E5470A5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DBC6722-9D77-4779-B62D-DF26307A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09E27D-5C80-480C-AFB3-63BBC449E7A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xmlns="" id="{E36E9B31-836E-46F0-A328-F21FD0DF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906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תמונה 2" descr="1.jpg">
            <a:extLst>
              <a:ext uri="{FF2B5EF4-FFF2-40B4-BE49-F238E27FC236}">
                <a16:creationId xmlns:a16="http://schemas.microsoft.com/office/drawing/2014/main" xmlns="" id="{D6C35D5F-1EB3-4CC1-9F04-987EF2AD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906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תמונה 1" descr="2.jpg">
            <a:extLst>
              <a:ext uri="{FF2B5EF4-FFF2-40B4-BE49-F238E27FC236}">
                <a16:creationId xmlns:a16="http://schemas.microsoft.com/office/drawing/2014/main" xmlns="" id="{4A43E852-719B-4C37-BAFF-6AEC1EECB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906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תמונה 1" descr="3.jpg">
            <a:extLst>
              <a:ext uri="{FF2B5EF4-FFF2-40B4-BE49-F238E27FC236}">
                <a16:creationId xmlns:a16="http://schemas.microsoft.com/office/drawing/2014/main" xmlns="" id="{4F8B7A18-22B6-483F-9C65-F947CAF7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906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תמונה 1" descr="4.jpg">
            <a:extLst>
              <a:ext uri="{FF2B5EF4-FFF2-40B4-BE49-F238E27FC236}">
                <a16:creationId xmlns:a16="http://schemas.microsoft.com/office/drawing/2014/main" xmlns="" id="{DAA44E6A-EBA9-432A-84AA-18CBE4AFF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906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תמונה 1" descr="5.jpg">
            <a:extLst>
              <a:ext uri="{FF2B5EF4-FFF2-40B4-BE49-F238E27FC236}">
                <a16:creationId xmlns:a16="http://schemas.microsoft.com/office/drawing/2014/main" xmlns="" id="{F085D477-15E9-48FE-9665-6E85DD6A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906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תמונה 1" descr="6.jpg">
            <a:extLst>
              <a:ext uri="{FF2B5EF4-FFF2-40B4-BE49-F238E27FC236}">
                <a16:creationId xmlns:a16="http://schemas.microsoft.com/office/drawing/2014/main" xmlns="" id="{7C9EECFF-6122-4819-B1B6-55D79F6BE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906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תמונה 1" descr="7.jpg">
            <a:extLst>
              <a:ext uri="{FF2B5EF4-FFF2-40B4-BE49-F238E27FC236}">
                <a16:creationId xmlns:a16="http://schemas.microsoft.com/office/drawing/2014/main" xmlns="" id="{42ECD667-DB8C-4395-9EFD-7E8E91F52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9906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A4 Paper (210x297 mm)</PresentationFormat>
  <Paragraphs>0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‏‏משתמש Windows</cp:lastModifiedBy>
  <cp:revision>8</cp:revision>
  <dcterms:created xsi:type="dcterms:W3CDTF">2012-07-18T18:19:44Z</dcterms:created>
  <dcterms:modified xsi:type="dcterms:W3CDTF">2020-02-01T12:13:23Z</dcterms:modified>
</cp:coreProperties>
</file>