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EF012D9-2FDF-4D67-A8C2-1A2748520028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9E74E8-C24D-463D-85F1-E0FEF167375D}" type="slidenum">
              <a:rPr lang="he-IL" smtClean="0"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ajk-E1RCS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995936" y="3401434"/>
            <a:ext cx="4017139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3600" b="1" dirty="0"/>
              <a:t>فانوس </a:t>
            </a:r>
            <a:r>
              <a:rPr lang="ar-SA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رمضان </a:t>
            </a:r>
            <a:r>
              <a:rPr lang="ar-SA" sz="3600" b="1" dirty="0"/>
              <a:t>من ورق ملون .</a:t>
            </a:r>
            <a:endParaRPr lang="he-IL" sz="3600" dirty="0"/>
          </a:p>
        </p:txBody>
      </p:sp>
      <p:pic>
        <p:nvPicPr>
          <p:cNvPr id="6" name="صورة 5" descr="22.jpg"/>
          <p:cNvPicPr>
            <a:picLocks noChangeAspect="1"/>
          </p:cNvPicPr>
          <p:nvPr/>
        </p:nvPicPr>
        <p:blipFill>
          <a:blip r:embed="rId2"/>
          <a:srcRect l="41848" r="25543"/>
          <a:stretch>
            <a:fillRect/>
          </a:stretch>
        </p:blipFill>
        <p:spPr>
          <a:xfrm>
            <a:off x="733456" y="1612503"/>
            <a:ext cx="2214578" cy="36329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SA" sz="4000" b="1" u="sng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الأدوات :</a:t>
            </a:r>
            <a:endParaRPr lang="he-IL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ورق ملون .</a:t>
            </a:r>
          </a:p>
          <a:p>
            <a:r>
              <a:rPr lang="ar-SA" b="1" dirty="0"/>
              <a:t>مقص . </a:t>
            </a:r>
          </a:p>
          <a:p>
            <a:r>
              <a:rPr lang="ar-SA" b="1" dirty="0"/>
              <a:t>مادة لاصقة (</a:t>
            </a:r>
            <a:r>
              <a:rPr lang="ar-SA" b="1" dirty="0" err="1"/>
              <a:t>دبق</a:t>
            </a:r>
            <a:r>
              <a:rPr lang="ar-SA" b="1" dirty="0"/>
              <a:t>).</a:t>
            </a:r>
          </a:p>
          <a:p>
            <a:r>
              <a:rPr lang="ar-SA" b="1" dirty="0"/>
              <a:t>قلم.</a:t>
            </a:r>
          </a:p>
          <a:p>
            <a:r>
              <a:rPr lang="ar-SA" b="1" dirty="0"/>
              <a:t>مسطرة . </a:t>
            </a:r>
          </a:p>
          <a:p>
            <a:r>
              <a:rPr lang="ar-SA" b="1" dirty="0"/>
              <a:t>ورق شفاف / </a:t>
            </a:r>
            <a:r>
              <a:rPr lang="ar-SA" b="1" dirty="0" err="1"/>
              <a:t>او</a:t>
            </a:r>
            <a:r>
              <a:rPr lang="ar-SA" b="1" dirty="0"/>
              <a:t> بالون . </a:t>
            </a:r>
            <a:endParaRPr lang="he-IL" dirty="0"/>
          </a:p>
          <a:p>
            <a:endParaRPr lang="he-I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876"/>
            <a:ext cx="3751617" cy="2838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SA" dirty="0"/>
              <a:t>فيديو كيفيه صنع الفانوس </a:t>
            </a:r>
            <a:endParaRPr lang="he-IL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https://youtu.be/Pajk-E1RCSU</a:t>
            </a:r>
            <a:r>
              <a:rPr lang="he-IL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071546"/>
            <a:ext cx="4000528" cy="4598308"/>
          </a:xfrm>
        </p:spPr>
      </p:pic>
      <p:pic>
        <p:nvPicPr>
          <p:cNvPr id="5" name="صورة 4" descr="22.jpg"/>
          <p:cNvPicPr>
            <a:picLocks noChangeAspect="1"/>
          </p:cNvPicPr>
          <p:nvPr/>
        </p:nvPicPr>
        <p:blipFill>
          <a:blip r:embed="rId3"/>
          <a:srcRect l="39130" r="17391"/>
          <a:stretch>
            <a:fillRect/>
          </a:stretch>
        </p:blipFill>
        <p:spPr>
          <a:xfrm>
            <a:off x="5214942" y="285728"/>
            <a:ext cx="3643338" cy="604182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</TotalTime>
  <Words>39</Words>
  <Application>Microsoft Office PowerPoint</Application>
  <PresentationFormat>‫הצגה על המסך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Century Gothic</vt:lpstr>
      <vt:lpstr>Verdana</vt:lpstr>
      <vt:lpstr>Wingdings 2</vt:lpstr>
      <vt:lpstr>حيوية</vt:lpstr>
      <vt:lpstr>מצגת של PowerPoint‏</vt:lpstr>
      <vt:lpstr>الأدوات :</vt:lpstr>
      <vt:lpstr>فيديو كيفيه صنع الفانوس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RIHAB ALMASUDIN</dc:creator>
  <cp:lastModifiedBy>maram jaar</cp:lastModifiedBy>
  <cp:revision>2</cp:revision>
  <dcterms:created xsi:type="dcterms:W3CDTF">2020-04-23T13:23:09Z</dcterms:created>
  <dcterms:modified xsi:type="dcterms:W3CDTF">2020-05-11T06:37:17Z</dcterms:modified>
</cp:coreProperties>
</file>