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0" d="100"/>
          <a:sy n="40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י"ב/ניסן/תש"ף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4549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י"ב/ניסן/תש"ף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20550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י"ב/ניסן/תש"ף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88222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י"ב/ניסן/תש"ף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545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י"ב/ניסן/תש"ף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726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י"ב/ניסן/תש"ף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7060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י"ב/ניסן/תש"ף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456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י"ב/ניסן/תש"ף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31212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י"ב/ניסן/תש"ף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8397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י"ב/ניסן/תש"ף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8634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י"ב/ניסן/תש"ף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9930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B3F6E-2FF8-4C8A-91B3-95CBA0144F72}" type="datetimeFigureOut">
              <a:rPr lang="he-IL" smtClean="0"/>
              <a:t>י"ב/ניסן/תש"ף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1464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תמונה 1" descr="תמונה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תמונה 2" descr="תמונה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2000250"/>
            <a:ext cx="4162425" cy="435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071688"/>
            <a:ext cx="4143375" cy="435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מלבן 5"/>
          <p:cNvSpPr>
            <a:spLocks noChangeArrowheads="1"/>
          </p:cNvSpPr>
          <p:nvPr/>
        </p:nvSpPr>
        <p:spPr bwMode="auto">
          <a:xfrm>
            <a:off x="5503863" y="142875"/>
            <a:ext cx="2809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ar-AE" b="1">
                <a:latin typeface="Calibri" pitchFamily="34" charset="0"/>
              </a:rPr>
              <a:t>حول الكسور التالية إلى عدد مخلوط</a:t>
            </a:r>
            <a:endParaRPr lang="he-IL" b="1">
              <a:latin typeface="Calibri" pitchFamily="34" charset="0"/>
            </a:endParaRPr>
          </a:p>
        </p:txBody>
      </p:sp>
      <p:sp>
        <p:nvSpPr>
          <p:cNvPr id="4103" name="מלבן 6"/>
          <p:cNvSpPr>
            <a:spLocks noChangeArrowheads="1"/>
          </p:cNvSpPr>
          <p:nvPr/>
        </p:nvSpPr>
        <p:spPr bwMode="auto">
          <a:xfrm>
            <a:off x="1074738" y="214313"/>
            <a:ext cx="2809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ar-AE" b="1">
                <a:latin typeface="Calibri" pitchFamily="34" charset="0"/>
              </a:rPr>
              <a:t>حول الكسور التالية إلى عدد مخلوط</a:t>
            </a:r>
          </a:p>
          <a:p>
            <a:endParaRPr lang="he-IL" b="1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399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תמונה 1" descr="תמונה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תמונה 2" descr="תמונה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מלבן 5"/>
          <p:cNvSpPr>
            <a:spLocks noChangeArrowheads="1"/>
          </p:cNvSpPr>
          <p:nvPr/>
        </p:nvSpPr>
        <p:spPr bwMode="auto">
          <a:xfrm>
            <a:off x="5936164" y="142875"/>
            <a:ext cx="23775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ar-AE" b="1" dirty="0">
                <a:latin typeface="Calibri" pitchFamily="34" charset="0"/>
              </a:rPr>
              <a:t>اكتب الكسور التالية بالكلمات:</a:t>
            </a:r>
            <a:endParaRPr lang="he-IL" b="1" dirty="0">
              <a:latin typeface="Calibri" pitchFamily="34" charset="0"/>
            </a:endParaRPr>
          </a:p>
        </p:txBody>
      </p:sp>
      <p:sp>
        <p:nvSpPr>
          <p:cNvPr id="4103" name="מלבן 6"/>
          <p:cNvSpPr>
            <a:spLocks noChangeArrowheads="1"/>
          </p:cNvSpPr>
          <p:nvPr/>
        </p:nvSpPr>
        <p:spPr bwMode="auto">
          <a:xfrm>
            <a:off x="1657721" y="214313"/>
            <a:ext cx="22268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ar-AE" b="1" dirty="0">
                <a:latin typeface="Calibri" pitchFamily="34" charset="0"/>
              </a:rPr>
              <a:t>اكتب الكسور التالية </a:t>
            </a:r>
            <a:r>
              <a:rPr lang="ar-AE" b="1" dirty="0" err="1">
                <a:latin typeface="Calibri" pitchFamily="34" charset="0"/>
              </a:rPr>
              <a:t>بالارقام</a:t>
            </a:r>
            <a:endParaRPr lang="he-IL" b="1" dirty="0">
              <a:latin typeface="Calibri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2071688"/>
            <a:ext cx="4071938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2636912"/>
            <a:ext cx="3888432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dirty="0"/>
              <a:t>ثلاثة انصاف  ________</a:t>
            </a:r>
          </a:p>
          <a:p>
            <a:endParaRPr lang="ar-AE" dirty="0"/>
          </a:p>
          <a:p>
            <a:endParaRPr lang="ar-AE" dirty="0"/>
          </a:p>
          <a:p>
            <a:endParaRPr lang="ar-AE" dirty="0"/>
          </a:p>
          <a:p>
            <a:r>
              <a:rPr lang="ar-AE" dirty="0"/>
              <a:t>اثنان صحيح وخمسان ______</a:t>
            </a:r>
          </a:p>
          <a:p>
            <a:endParaRPr lang="ar-AE" dirty="0"/>
          </a:p>
          <a:p>
            <a:endParaRPr lang="ar-AE" dirty="0"/>
          </a:p>
          <a:p>
            <a:r>
              <a:rPr lang="ar-AE" dirty="0"/>
              <a:t>اربعة اثمان _______</a:t>
            </a:r>
          </a:p>
          <a:p>
            <a:endParaRPr lang="ar-AE" dirty="0"/>
          </a:p>
          <a:p>
            <a:endParaRPr lang="ar-AE" dirty="0"/>
          </a:p>
          <a:p>
            <a:r>
              <a:rPr lang="ar-AE" dirty="0"/>
              <a:t>واحد صحيح وربعان ______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0074133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</Words>
  <Application>Microsoft Office PowerPoint</Application>
  <PresentationFormat>‫הצגה על המסך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5" baseType="lpstr">
      <vt:lpstr>Arial</vt:lpstr>
      <vt:lpstr>Calibri</vt:lpstr>
      <vt:lpstr>ערכת נושא Office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סלאם לטיף</cp:lastModifiedBy>
  <cp:revision>1</cp:revision>
  <dcterms:created xsi:type="dcterms:W3CDTF">2020-03-29T16:34:24Z</dcterms:created>
  <dcterms:modified xsi:type="dcterms:W3CDTF">2020-04-06T07:18:30Z</dcterms:modified>
</cp:coreProperties>
</file>